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9"/>
  </p:notesMasterIdLst>
  <p:sldIdLst>
    <p:sldId id="256" r:id="rId2"/>
    <p:sldId id="342" r:id="rId3"/>
    <p:sldId id="343" r:id="rId4"/>
    <p:sldId id="344" r:id="rId5"/>
    <p:sldId id="320" r:id="rId6"/>
    <p:sldId id="333" r:id="rId7"/>
    <p:sldId id="31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grinskyNS" initials="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74" d="100"/>
          <a:sy n="74" d="100"/>
        </p:scale>
        <p:origin x="-2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EF020-D00A-4555-9626-2CAB9ECD3776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DD179-55BF-4538-AE23-1709D18D49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Перечень в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опросов местного значения сельского поселения после отмены Закона Иркутской области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от 03.11.2016 № 96-ОЗ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Перечень вопросов местного значения для сельских поселений – 15 пунктов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Период приведения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Уставов МО в соответствие: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с 01.01.2025 по 30.06.2025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Письмо Управления от 14.11.2024 № 38/02-10141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Номера сотрудников </a:t>
            </a:r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отдела:</a:t>
            </a: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>8 (3952) 43-89-24 (доб.802) </a:t>
            </a: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>Николай Сергеевич</a:t>
            </a:r>
            <a:b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(доб.807) </a:t>
            </a: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>Юлия Владимировна</a:t>
            </a:r>
            <a:b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(доб.806) </a:t>
            </a: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>Евгения </a:t>
            </a: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>Руслановна</a:t>
            </a:r>
            <a:b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3800" b="1" dirty="0" smtClean="0">
                <a:solidFill>
                  <a:schemeClr val="tx1"/>
                </a:solidFill>
                <a:latin typeface="Constantia" pitchFamily="18" charset="0"/>
              </a:rPr>
              <a:t>Новый </a:t>
            </a:r>
            <a:r>
              <a:rPr lang="en-US" sz="3800" b="1" dirty="0" smtClean="0">
                <a:solidFill>
                  <a:schemeClr val="tx1"/>
                </a:solidFill>
                <a:latin typeface="Constantia" pitchFamily="18" charset="0"/>
              </a:rPr>
              <a:t>e-mail</a:t>
            </a:r>
            <a:r>
              <a:rPr lang="ru-RU" sz="3800" b="1" dirty="0" smtClean="0">
                <a:solidFill>
                  <a:schemeClr val="tx1"/>
                </a:solidFill>
                <a:latin typeface="Constantia" pitchFamily="18" charset="0"/>
              </a:rPr>
              <a:t>:</a:t>
            </a:r>
            <a:r>
              <a:rPr lang="ru-RU" sz="3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3800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>ru38-mo@minjust.gov.ru </a:t>
            </a:r>
            <a:r>
              <a:rPr lang="ru-RU" sz="3800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/>
            </a:r>
            <a:br>
              <a:rPr lang="ru-RU" sz="3800" dirty="0" smtClean="0">
                <a:solidFill>
                  <a:schemeClr val="tx1"/>
                </a:solidFill>
                <a:effectLst/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latin typeface="Constantia" pitchFamily="18" charset="0"/>
              </a:rPr>
              <a:t>Не требуется менять перечень ВМЗ сельским поселениям</a:t>
            </a:r>
            <a:br>
              <a:rPr lang="ru-RU" sz="3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000" b="1" dirty="0" smtClean="0">
                <a:solidFill>
                  <a:schemeClr val="tx1"/>
                </a:solidFill>
                <a:latin typeface="Constantia" pitchFamily="18" charset="0"/>
              </a:rPr>
              <a:t>следующих районов:</a:t>
            </a:r>
            <a:br>
              <a:rPr lang="ru-RU" sz="3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>- </a:t>
            </a:r>
            <a:r>
              <a:rPr lang="ru-RU" sz="3400" dirty="0" err="1" smtClean="0">
                <a:solidFill>
                  <a:schemeClr val="tx1"/>
                </a:solidFill>
                <a:latin typeface="Constantia" pitchFamily="18" charset="0"/>
              </a:rPr>
              <a:t>Балаганский</a:t>
            </a: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>- Иркутский</a:t>
            </a:r>
            <a:b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>- </a:t>
            </a:r>
            <a:r>
              <a:rPr lang="ru-RU" sz="3400" dirty="0" err="1" smtClean="0">
                <a:solidFill>
                  <a:schemeClr val="tx1"/>
                </a:solidFill>
                <a:latin typeface="Constantia" pitchFamily="18" charset="0"/>
              </a:rPr>
              <a:t>Качугский</a:t>
            </a: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>- </a:t>
            </a:r>
            <a:r>
              <a:rPr lang="ru-RU" sz="3400" dirty="0" err="1" smtClean="0">
                <a:solidFill>
                  <a:schemeClr val="tx1"/>
                </a:solidFill>
                <a:latin typeface="Constantia" pitchFamily="18" charset="0"/>
              </a:rPr>
              <a:t>Нукутский</a:t>
            </a: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>- </a:t>
            </a:r>
            <a:r>
              <a:rPr lang="ru-RU" sz="3400" dirty="0" err="1" smtClean="0">
                <a:solidFill>
                  <a:schemeClr val="tx1"/>
                </a:solidFill>
                <a:latin typeface="Constantia" pitchFamily="18" charset="0"/>
              </a:rPr>
              <a:t>Жигаловский</a:t>
            </a: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400" dirty="0" smtClean="0">
                <a:solidFill>
                  <a:schemeClr val="tx1"/>
                </a:solidFill>
                <a:latin typeface="Constantia" pitchFamily="18" charset="0"/>
              </a:rPr>
              <a:t>- </a:t>
            </a:r>
            <a:r>
              <a:rPr lang="ru-RU" sz="3400" dirty="0" err="1" smtClean="0">
                <a:solidFill>
                  <a:schemeClr val="tx1"/>
                </a:solidFill>
                <a:latin typeface="Constantia" pitchFamily="18" charset="0"/>
              </a:rPr>
              <a:t>Заларинский</a:t>
            </a: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15616" y="116632"/>
            <a:ext cx="7920880" cy="6624736"/>
          </a:xfrm>
        </p:spPr>
        <p:txBody>
          <a:bodyPr>
            <a:normAutofit/>
          </a:bodyPr>
          <a:lstStyle/>
          <a:p>
            <a:pPr marL="0" indent="450000" algn="ctr">
              <a:spcBef>
                <a:spcPts val="0"/>
              </a:spcBef>
              <a:buNone/>
            </a:pPr>
            <a:endParaRPr lang="ru-RU" sz="28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r>
              <a:rPr lang="ru-RU" sz="4000" b="1" dirty="0" smtClean="0">
                <a:latin typeface="Constantia" pitchFamily="18" charset="0"/>
              </a:rPr>
              <a:t>Благодарю за внимание</a:t>
            </a:r>
            <a:endParaRPr lang="ru-RU" sz="36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7626</TotalTime>
  <Words>43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Перечень вопросов местного значения сельского поселения после отмены Закона Иркутской области от 03.11.2016 № 96-ОЗ     </vt:lpstr>
      <vt:lpstr>Перечень вопросов местного значения для сельских поселений – 15 пунктов    </vt:lpstr>
      <vt:lpstr>Период приведения Уставов МО в соответствие: с 01.01.2025 по 30.06.2025    </vt:lpstr>
      <vt:lpstr>Письмо Управления от 14.11.2024 № 38/02-10141     </vt:lpstr>
      <vt:lpstr>Номера сотрудников отдела:  8 (3952) 43-89-24 (доб.802) Николай Сергеевич   8 (3952) 43-89-24 (доб.807) Юлия Владимировна   8 (3952) 43-89-24 (доб.806) Евгения Руслановна   Новый e-mail: ru38-mo@minjust.gov.ru   </vt:lpstr>
      <vt:lpstr>Не требуется менять перечень ВМЗ сельским поселениям следующих районов: - Балаганский - Иркутский - Качугский - Нукутский - Жигаловский - Заларинский  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новеллы  законодательства о местном самоуправлении; типичные нарушения при принятии представительными органами местного самоуправления МНПА</dc:title>
  <dc:creator>frUser02</dc:creator>
  <cp:lastModifiedBy>Чигринский Н.С.</cp:lastModifiedBy>
  <cp:revision>676</cp:revision>
  <dcterms:created xsi:type="dcterms:W3CDTF">2021-09-09T04:04:39Z</dcterms:created>
  <dcterms:modified xsi:type="dcterms:W3CDTF">2024-11-15T00:50:13Z</dcterms:modified>
</cp:coreProperties>
</file>