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56" r:id="rId5"/>
    <p:sldId id="257" r:id="rId6"/>
    <p:sldId id="277" r:id="rId7"/>
    <p:sldId id="272" r:id="rId8"/>
    <p:sldId id="281" r:id="rId9"/>
    <p:sldId id="278" r:id="rId10"/>
    <p:sldId id="279" r:id="rId11"/>
    <p:sldId id="280" r:id="rId12"/>
    <p:sldId id="282" r:id="rId13"/>
    <p:sldId id="283" r:id="rId14"/>
    <p:sldId id="284" r:id="rId15"/>
    <p:sldId id="285" r:id="rId16"/>
    <p:sldId id="286" r:id="rId17"/>
    <p:sldId id="290" r:id="rId18"/>
    <p:sldId id="288" r:id="rId19"/>
    <p:sldId id="289" r:id="rId20"/>
    <p:sldId id="293" r:id="rId21"/>
    <p:sldId id="294" r:id="rId22"/>
    <p:sldId id="291" r:id="rId23"/>
    <p:sldId id="295" r:id="rId24"/>
    <p:sldId id="292" r:id="rId25"/>
    <p:sldId id="306" r:id="rId26"/>
    <p:sldId id="307" r:id="rId27"/>
    <p:sldId id="308" r:id="rId28"/>
    <p:sldId id="299" r:id="rId29"/>
    <p:sldId id="300" r:id="rId30"/>
    <p:sldId id="301" r:id="rId31"/>
    <p:sldId id="302" r:id="rId32"/>
    <p:sldId id="303" r:id="rId33"/>
    <p:sldId id="298" r:id="rId34"/>
    <p:sldId id="304" r:id="rId35"/>
    <p:sldId id="305" r:id="rId36"/>
    <p:sldId id="296" r:id="rId37"/>
    <p:sldId id="297" r:id="rId38"/>
    <p:sldId id="268" r:id="rId3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3BB50CB-DA19-4BD4-BD36-1E347E06FDE2}">
          <p14:sldIdLst>
            <p14:sldId id="256"/>
            <p14:sldId id="257"/>
            <p14:sldId id="277"/>
            <p14:sldId id="272"/>
            <p14:sldId id="281"/>
            <p14:sldId id="278"/>
            <p14:sldId id="279"/>
            <p14:sldId id="280"/>
            <p14:sldId id="282"/>
            <p14:sldId id="283"/>
            <p14:sldId id="284"/>
            <p14:sldId id="285"/>
            <p14:sldId id="286"/>
            <p14:sldId id="290"/>
            <p14:sldId id="288"/>
            <p14:sldId id="289"/>
            <p14:sldId id="293"/>
            <p14:sldId id="294"/>
            <p14:sldId id="291"/>
            <p14:sldId id="295"/>
            <p14:sldId id="292"/>
            <p14:sldId id="306"/>
            <p14:sldId id="307"/>
            <p14:sldId id="308"/>
            <p14:sldId id="299"/>
            <p14:sldId id="300"/>
            <p14:sldId id="301"/>
            <p14:sldId id="302"/>
            <p14:sldId id="303"/>
            <p14:sldId id="298"/>
            <p14:sldId id="304"/>
            <p14:sldId id="305"/>
            <p14:sldId id="296"/>
            <p14:sldId id="29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33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6B7059-B2BE-44D7-BD5A-C5E376FC9E7A}" type="doc">
      <dgm:prSet loTypeId="urn:microsoft.com/office/officeart/2005/8/layout/hProcess1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CF58C73-5A87-4675-9554-7A5D0D9FDF9D}">
      <dgm:prSet custT="1"/>
      <dgm:spPr/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Сведения о таких должностных лицах местного самоуправления должны быть направлены в территориальный орган юстиции для учёта по форме и в порядке, которые установлены федеральным органом юстиции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8CD97F-CBF7-441A-92AA-CDF438D39566}" type="parTrans" cxnId="{D49FB0E2-F876-478C-9951-E5573FD4FEA9}">
      <dgm:prSet/>
      <dgm:spPr/>
      <dgm:t>
        <a:bodyPr/>
        <a:lstStyle/>
        <a:p>
          <a:endParaRPr lang="ru-RU"/>
        </a:p>
      </dgm:t>
    </dgm:pt>
    <dgm:pt modelId="{7A0BBBB8-1587-4ABC-B3CA-B25E24A18700}" type="sibTrans" cxnId="{D49FB0E2-F876-478C-9951-E5573FD4FEA9}">
      <dgm:prSet/>
      <dgm:spPr/>
      <dgm:t>
        <a:bodyPr/>
        <a:lstStyle/>
        <a:p>
          <a:endParaRPr lang="ru-RU"/>
        </a:p>
      </dgm:t>
    </dgm:pt>
    <dgm:pt modelId="{8BE9F5D3-BE24-4F43-96D5-EE6F16ABD0FD}">
      <dgm:prSet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юстиции РФ от 25 апреля 2023 г. № 79 «Об утверждении Порядка направления и формы сведений о должностных лицах местного самоуправления, имеющих право на совершение нотариальных действий в случае отсутствия нотариуса на территории муниципального образования»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3D38F2-CB6E-43E4-886B-0FA39181F2E6}" type="parTrans" cxnId="{BE41E77D-9C1F-475B-BA66-988219EA10D5}">
      <dgm:prSet/>
      <dgm:spPr/>
      <dgm:t>
        <a:bodyPr/>
        <a:lstStyle/>
        <a:p>
          <a:endParaRPr lang="ru-RU"/>
        </a:p>
      </dgm:t>
    </dgm:pt>
    <dgm:pt modelId="{BD999534-D04D-419B-A8DC-0C111A425654}" type="sibTrans" cxnId="{BE41E77D-9C1F-475B-BA66-988219EA10D5}">
      <dgm:prSet/>
      <dgm:spPr/>
      <dgm:t>
        <a:bodyPr/>
        <a:lstStyle/>
        <a:p>
          <a:endParaRPr lang="ru-RU"/>
        </a:p>
      </dgm:t>
    </dgm:pt>
    <dgm:pt modelId="{A78039C5-4539-485D-98DD-6CE4C35E039D}" type="pres">
      <dgm:prSet presAssocID="{F66B7059-B2BE-44D7-BD5A-C5E376FC9E7A}" presName="Name0" presStyleCnt="0">
        <dgm:presLayoutVars>
          <dgm:dir/>
          <dgm:resizeHandles val="exact"/>
        </dgm:presLayoutVars>
      </dgm:prSet>
      <dgm:spPr/>
    </dgm:pt>
    <dgm:pt modelId="{1F3392F6-F364-46D6-B549-B6F59A6C0FD2}" type="pres">
      <dgm:prSet presAssocID="{F66B7059-B2BE-44D7-BD5A-C5E376FC9E7A}" presName="arrow" presStyleLbl="bgShp" presStyleIdx="0" presStyleCnt="1"/>
      <dgm:spPr/>
    </dgm:pt>
    <dgm:pt modelId="{9793A9E7-D76D-41DE-A789-C3703C32F32E}" type="pres">
      <dgm:prSet presAssocID="{F66B7059-B2BE-44D7-BD5A-C5E376FC9E7A}" presName="points" presStyleCnt="0"/>
      <dgm:spPr/>
    </dgm:pt>
    <dgm:pt modelId="{6752BE26-2A77-480A-A882-0EC1AF2D63A4}" type="pres">
      <dgm:prSet presAssocID="{8CF58C73-5A87-4675-9554-7A5D0D9FDF9D}" presName="compositeA" presStyleCnt="0"/>
      <dgm:spPr/>
    </dgm:pt>
    <dgm:pt modelId="{90D08C8C-994C-40A9-9EFA-BC2E4A53225B}" type="pres">
      <dgm:prSet presAssocID="{8CF58C73-5A87-4675-9554-7A5D0D9FDF9D}" presName="textA" presStyleLbl="revTx" presStyleIdx="0" presStyleCnt="2">
        <dgm:presLayoutVars>
          <dgm:bulletEnabled val="1"/>
        </dgm:presLayoutVars>
      </dgm:prSet>
      <dgm:spPr/>
    </dgm:pt>
    <dgm:pt modelId="{2E58916F-5412-4DEB-B30B-6EA4EE7D79DD}" type="pres">
      <dgm:prSet presAssocID="{8CF58C73-5A87-4675-9554-7A5D0D9FDF9D}" presName="circleA" presStyleLbl="node1" presStyleIdx="0" presStyleCnt="2"/>
      <dgm:spPr/>
    </dgm:pt>
    <dgm:pt modelId="{FA4FF145-8D31-429E-9DCB-B38E9B5081FA}" type="pres">
      <dgm:prSet presAssocID="{8CF58C73-5A87-4675-9554-7A5D0D9FDF9D}" presName="spaceA" presStyleCnt="0"/>
      <dgm:spPr/>
    </dgm:pt>
    <dgm:pt modelId="{5A557CAF-7495-4A4F-BA1D-BF3926CA845D}" type="pres">
      <dgm:prSet presAssocID="{7A0BBBB8-1587-4ABC-B3CA-B25E24A18700}" presName="space" presStyleCnt="0"/>
      <dgm:spPr/>
    </dgm:pt>
    <dgm:pt modelId="{AE97B370-73CF-4706-9BFC-DC5F09A1B067}" type="pres">
      <dgm:prSet presAssocID="{8BE9F5D3-BE24-4F43-96D5-EE6F16ABD0FD}" presName="compositeB" presStyleCnt="0"/>
      <dgm:spPr/>
    </dgm:pt>
    <dgm:pt modelId="{7CC1FDA0-ADC2-4AAF-8E48-79EF89B4D530}" type="pres">
      <dgm:prSet presAssocID="{8BE9F5D3-BE24-4F43-96D5-EE6F16ABD0FD}" presName="textB" presStyleLbl="revTx" presStyleIdx="1" presStyleCnt="2">
        <dgm:presLayoutVars>
          <dgm:bulletEnabled val="1"/>
        </dgm:presLayoutVars>
      </dgm:prSet>
      <dgm:spPr/>
    </dgm:pt>
    <dgm:pt modelId="{8B617E4F-3D05-42FE-B278-FDDA3970F54E}" type="pres">
      <dgm:prSet presAssocID="{8BE9F5D3-BE24-4F43-96D5-EE6F16ABD0FD}" presName="circleB" presStyleLbl="node1" presStyleIdx="1" presStyleCnt="2"/>
      <dgm:spPr/>
    </dgm:pt>
    <dgm:pt modelId="{F7E197C0-6617-4D6B-B79E-1F2FE54AEC99}" type="pres">
      <dgm:prSet presAssocID="{8BE9F5D3-BE24-4F43-96D5-EE6F16ABD0FD}" presName="spaceB" presStyleCnt="0"/>
      <dgm:spPr/>
    </dgm:pt>
  </dgm:ptLst>
  <dgm:cxnLst>
    <dgm:cxn modelId="{BFEDEA33-86A2-4DC1-8372-9E14F3AEEB4F}" type="presOf" srcId="{8CF58C73-5A87-4675-9554-7A5D0D9FDF9D}" destId="{90D08C8C-994C-40A9-9EFA-BC2E4A53225B}" srcOrd="0" destOrd="0" presId="urn:microsoft.com/office/officeart/2005/8/layout/hProcess11"/>
    <dgm:cxn modelId="{EE0C9776-038D-49E8-9BB6-7F4BA2614D17}" type="presOf" srcId="{8BE9F5D3-BE24-4F43-96D5-EE6F16ABD0FD}" destId="{7CC1FDA0-ADC2-4AAF-8E48-79EF89B4D530}" srcOrd="0" destOrd="0" presId="urn:microsoft.com/office/officeart/2005/8/layout/hProcess11"/>
    <dgm:cxn modelId="{BE41E77D-9C1F-475B-BA66-988219EA10D5}" srcId="{F66B7059-B2BE-44D7-BD5A-C5E376FC9E7A}" destId="{8BE9F5D3-BE24-4F43-96D5-EE6F16ABD0FD}" srcOrd="1" destOrd="0" parTransId="{C53D38F2-CB6E-43E4-886B-0FA39181F2E6}" sibTransId="{BD999534-D04D-419B-A8DC-0C111A425654}"/>
    <dgm:cxn modelId="{64FA1691-189B-4DE2-B13F-649CC0042864}" type="presOf" srcId="{F66B7059-B2BE-44D7-BD5A-C5E376FC9E7A}" destId="{A78039C5-4539-485D-98DD-6CE4C35E039D}" srcOrd="0" destOrd="0" presId="urn:microsoft.com/office/officeart/2005/8/layout/hProcess11"/>
    <dgm:cxn modelId="{D49FB0E2-F876-478C-9951-E5573FD4FEA9}" srcId="{F66B7059-B2BE-44D7-BD5A-C5E376FC9E7A}" destId="{8CF58C73-5A87-4675-9554-7A5D0D9FDF9D}" srcOrd="0" destOrd="0" parTransId="{B78CD97F-CBF7-441A-92AA-CDF438D39566}" sibTransId="{7A0BBBB8-1587-4ABC-B3CA-B25E24A18700}"/>
    <dgm:cxn modelId="{7FCC4FA2-D879-4B0A-B44C-B011B27BFD1E}" type="presParOf" srcId="{A78039C5-4539-485D-98DD-6CE4C35E039D}" destId="{1F3392F6-F364-46D6-B549-B6F59A6C0FD2}" srcOrd="0" destOrd="0" presId="urn:microsoft.com/office/officeart/2005/8/layout/hProcess11"/>
    <dgm:cxn modelId="{A3199F80-51AF-4917-A315-3174B809498D}" type="presParOf" srcId="{A78039C5-4539-485D-98DD-6CE4C35E039D}" destId="{9793A9E7-D76D-41DE-A789-C3703C32F32E}" srcOrd="1" destOrd="0" presId="urn:microsoft.com/office/officeart/2005/8/layout/hProcess11"/>
    <dgm:cxn modelId="{F0CC6E05-6156-4E15-9179-EA6DC8514C25}" type="presParOf" srcId="{9793A9E7-D76D-41DE-A789-C3703C32F32E}" destId="{6752BE26-2A77-480A-A882-0EC1AF2D63A4}" srcOrd="0" destOrd="0" presId="urn:microsoft.com/office/officeart/2005/8/layout/hProcess11"/>
    <dgm:cxn modelId="{817B757A-DA73-4AF6-B16B-211A4C0EDB2E}" type="presParOf" srcId="{6752BE26-2A77-480A-A882-0EC1AF2D63A4}" destId="{90D08C8C-994C-40A9-9EFA-BC2E4A53225B}" srcOrd="0" destOrd="0" presId="urn:microsoft.com/office/officeart/2005/8/layout/hProcess11"/>
    <dgm:cxn modelId="{D98259F7-5AE2-4298-9F2D-A909CC02DCD9}" type="presParOf" srcId="{6752BE26-2A77-480A-A882-0EC1AF2D63A4}" destId="{2E58916F-5412-4DEB-B30B-6EA4EE7D79DD}" srcOrd="1" destOrd="0" presId="urn:microsoft.com/office/officeart/2005/8/layout/hProcess11"/>
    <dgm:cxn modelId="{A211074E-AF9D-4479-AF56-E9B4DF555619}" type="presParOf" srcId="{6752BE26-2A77-480A-A882-0EC1AF2D63A4}" destId="{FA4FF145-8D31-429E-9DCB-B38E9B5081FA}" srcOrd="2" destOrd="0" presId="urn:microsoft.com/office/officeart/2005/8/layout/hProcess11"/>
    <dgm:cxn modelId="{FB407E12-D01B-4D39-92BC-23F3C87EFA40}" type="presParOf" srcId="{9793A9E7-D76D-41DE-A789-C3703C32F32E}" destId="{5A557CAF-7495-4A4F-BA1D-BF3926CA845D}" srcOrd="1" destOrd="0" presId="urn:microsoft.com/office/officeart/2005/8/layout/hProcess11"/>
    <dgm:cxn modelId="{79912EEA-8936-4470-9272-EF7FCA6437A3}" type="presParOf" srcId="{9793A9E7-D76D-41DE-A789-C3703C32F32E}" destId="{AE97B370-73CF-4706-9BFC-DC5F09A1B067}" srcOrd="2" destOrd="0" presId="urn:microsoft.com/office/officeart/2005/8/layout/hProcess11"/>
    <dgm:cxn modelId="{A1C27681-C8EC-4487-8715-7FCF46B0F4F4}" type="presParOf" srcId="{AE97B370-73CF-4706-9BFC-DC5F09A1B067}" destId="{7CC1FDA0-ADC2-4AAF-8E48-79EF89B4D530}" srcOrd="0" destOrd="0" presId="urn:microsoft.com/office/officeart/2005/8/layout/hProcess11"/>
    <dgm:cxn modelId="{51DF0682-6B12-4558-8B77-2859A8CAAE94}" type="presParOf" srcId="{AE97B370-73CF-4706-9BFC-DC5F09A1B067}" destId="{8B617E4F-3D05-42FE-B278-FDDA3970F54E}" srcOrd="1" destOrd="0" presId="urn:microsoft.com/office/officeart/2005/8/layout/hProcess11"/>
    <dgm:cxn modelId="{5BAB2E37-BB47-4BDC-A4B6-F3140503636E}" type="presParOf" srcId="{AE97B370-73CF-4706-9BFC-DC5F09A1B067}" destId="{F7E197C0-6617-4D6B-B79E-1F2FE54AEC9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37B334-F1B3-4752-9DD4-B7CAB4F135E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13D4425-0181-44C6-A1D7-1FD72A9E4346}">
      <dgm:prSet/>
      <dgm:spPr/>
      <dgm:t>
        <a:bodyPr/>
        <a:lstStyle/>
        <a:p>
          <a:r>
            <a:rPr lang="ru-RU" dirty="0"/>
            <a:t>1. Удостоверение доверенностей, </a:t>
          </a:r>
          <a:r>
            <a:rPr lang="ru-RU" dirty="0">
              <a:solidFill>
                <a:srgbClr val="FFFF00"/>
              </a:solidFill>
            </a:rPr>
            <a:t>за исключением доверенностей на распоряжение недвижимым имуществом</a:t>
          </a:r>
        </a:p>
      </dgm:t>
    </dgm:pt>
    <dgm:pt modelId="{87AFE547-1B3A-4230-8608-A3235F7CDB0F}" type="parTrans" cxnId="{84B6B6FC-BAA2-45CA-A277-167020CEA9C1}">
      <dgm:prSet/>
      <dgm:spPr/>
      <dgm:t>
        <a:bodyPr/>
        <a:lstStyle/>
        <a:p>
          <a:endParaRPr lang="ru-RU"/>
        </a:p>
      </dgm:t>
    </dgm:pt>
    <dgm:pt modelId="{BC84DA01-BD7E-40D1-8120-17807EC1B4AE}" type="sibTrans" cxnId="{84B6B6FC-BAA2-45CA-A277-167020CEA9C1}">
      <dgm:prSet/>
      <dgm:spPr/>
      <dgm:t>
        <a:bodyPr/>
        <a:lstStyle/>
        <a:p>
          <a:endParaRPr lang="ru-RU"/>
        </a:p>
      </dgm:t>
    </dgm:pt>
    <dgm:pt modelId="{24AF60FD-48E2-4BA8-896C-24AACE730246}">
      <dgm:prSet/>
      <dgm:spPr/>
      <dgm:t>
        <a:bodyPr/>
        <a:lstStyle/>
        <a:p>
          <a:r>
            <a:rPr lang="ru-RU" dirty="0"/>
            <a:t>2. принятие мер по охране наследственного имущества путем производства описи наследственного имущества</a:t>
          </a:r>
        </a:p>
      </dgm:t>
    </dgm:pt>
    <dgm:pt modelId="{0D52FE2C-5820-4276-8F2F-C906E9C2E14C}" type="parTrans" cxnId="{BCF5E23A-F6D8-4DA6-AC9D-683CAE9A652C}">
      <dgm:prSet/>
      <dgm:spPr/>
      <dgm:t>
        <a:bodyPr/>
        <a:lstStyle/>
        <a:p>
          <a:endParaRPr lang="ru-RU"/>
        </a:p>
      </dgm:t>
    </dgm:pt>
    <dgm:pt modelId="{62E6772B-3B80-49C8-9937-ED88011EF2EF}" type="sibTrans" cxnId="{BCF5E23A-F6D8-4DA6-AC9D-683CAE9A652C}">
      <dgm:prSet/>
      <dgm:spPr/>
      <dgm:t>
        <a:bodyPr/>
        <a:lstStyle/>
        <a:p>
          <a:endParaRPr lang="ru-RU"/>
        </a:p>
      </dgm:t>
    </dgm:pt>
    <dgm:pt modelId="{CE4035F4-1E0A-4BCB-840D-D785A2FEBDC3}">
      <dgm:prSet/>
      <dgm:spPr/>
      <dgm:t>
        <a:bodyPr/>
        <a:lstStyle/>
        <a:p>
          <a:r>
            <a:rPr lang="ru-RU" dirty="0"/>
            <a:t>3. свидетельствование верности копий документов и выписок из них</a:t>
          </a:r>
        </a:p>
      </dgm:t>
    </dgm:pt>
    <dgm:pt modelId="{FE412623-EB22-4E4B-80E2-A70BDB60DCB9}" type="parTrans" cxnId="{578BFD9F-E560-4C6E-8768-84364CEE0A7E}">
      <dgm:prSet/>
      <dgm:spPr/>
      <dgm:t>
        <a:bodyPr/>
        <a:lstStyle/>
        <a:p>
          <a:endParaRPr lang="ru-RU"/>
        </a:p>
      </dgm:t>
    </dgm:pt>
    <dgm:pt modelId="{F0784162-9269-4666-B8E7-BC9059AAED20}" type="sibTrans" cxnId="{578BFD9F-E560-4C6E-8768-84364CEE0A7E}">
      <dgm:prSet/>
      <dgm:spPr/>
      <dgm:t>
        <a:bodyPr/>
        <a:lstStyle/>
        <a:p>
          <a:endParaRPr lang="ru-RU"/>
        </a:p>
      </dgm:t>
    </dgm:pt>
    <dgm:pt modelId="{CA2EA08C-7D36-4A2E-8FC2-1400641BECB6}">
      <dgm:prSet/>
      <dgm:spPr/>
      <dgm:t>
        <a:bodyPr/>
        <a:lstStyle/>
        <a:p>
          <a:r>
            <a:rPr lang="ru-RU" dirty="0"/>
            <a:t>4. свидетельствование подлинности подписи на документах</a:t>
          </a:r>
        </a:p>
      </dgm:t>
    </dgm:pt>
    <dgm:pt modelId="{C965ECBA-F8CC-4362-A66E-7D9461A7FBB3}" type="parTrans" cxnId="{4E4A29E6-4AB6-445E-8DB1-376B2BC06AE5}">
      <dgm:prSet/>
      <dgm:spPr/>
      <dgm:t>
        <a:bodyPr/>
        <a:lstStyle/>
        <a:p>
          <a:endParaRPr lang="ru-RU"/>
        </a:p>
      </dgm:t>
    </dgm:pt>
    <dgm:pt modelId="{8CE37572-BA79-4CA8-BCD6-5711A03E020D}" type="sibTrans" cxnId="{4E4A29E6-4AB6-445E-8DB1-376B2BC06AE5}">
      <dgm:prSet/>
      <dgm:spPr/>
      <dgm:t>
        <a:bodyPr/>
        <a:lstStyle/>
        <a:p>
          <a:endParaRPr lang="ru-RU"/>
        </a:p>
      </dgm:t>
    </dgm:pt>
    <dgm:pt modelId="{662FE15C-3E0E-41C7-A319-E310236F536E}">
      <dgm:prSet/>
      <dgm:spPr/>
      <dgm:t>
        <a:bodyPr/>
        <a:lstStyle/>
        <a:p>
          <a:r>
            <a:rPr lang="ru-RU" dirty="0"/>
            <a:t>5. удостоверение сведений о лицах в случаях, предусмотренных законодательством Российской Федерации</a:t>
          </a:r>
        </a:p>
      </dgm:t>
    </dgm:pt>
    <dgm:pt modelId="{AD1A061B-CF0A-4755-9D0C-B2FFA16AFF99}" type="parTrans" cxnId="{D67760DB-8842-4228-833E-FD0599B6117E}">
      <dgm:prSet/>
      <dgm:spPr/>
      <dgm:t>
        <a:bodyPr/>
        <a:lstStyle/>
        <a:p>
          <a:endParaRPr lang="ru-RU"/>
        </a:p>
      </dgm:t>
    </dgm:pt>
    <dgm:pt modelId="{4D2263DB-D2A0-4DDA-864C-3393FDE03641}" type="sibTrans" cxnId="{D67760DB-8842-4228-833E-FD0599B6117E}">
      <dgm:prSet/>
      <dgm:spPr/>
      <dgm:t>
        <a:bodyPr/>
        <a:lstStyle/>
        <a:p>
          <a:endParaRPr lang="ru-RU"/>
        </a:p>
      </dgm:t>
    </dgm:pt>
    <dgm:pt modelId="{ABDFCBD7-37A0-4C56-B73F-1E9654C14897}">
      <dgm:prSet/>
      <dgm:spPr/>
      <dgm:t>
        <a:bodyPr/>
        <a:lstStyle/>
        <a:p>
          <a:r>
            <a:rPr lang="ru-RU" dirty="0"/>
            <a:t>6. удостоверение факта нахождения гражданина в живых </a:t>
          </a:r>
        </a:p>
      </dgm:t>
    </dgm:pt>
    <dgm:pt modelId="{6C799741-B825-4F4F-B457-055A7EC767D2}" type="parTrans" cxnId="{4F264AD8-6CE7-49F4-AFC8-D52DE9BD3067}">
      <dgm:prSet/>
      <dgm:spPr/>
      <dgm:t>
        <a:bodyPr/>
        <a:lstStyle/>
        <a:p>
          <a:endParaRPr lang="ru-RU"/>
        </a:p>
      </dgm:t>
    </dgm:pt>
    <dgm:pt modelId="{2CBE701B-1D9A-4FC5-BC12-95B2F9898147}" type="sibTrans" cxnId="{4F264AD8-6CE7-49F4-AFC8-D52DE9BD3067}">
      <dgm:prSet/>
      <dgm:spPr/>
      <dgm:t>
        <a:bodyPr/>
        <a:lstStyle/>
        <a:p>
          <a:endParaRPr lang="ru-RU"/>
        </a:p>
      </dgm:t>
    </dgm:pt>
    <dgm:pt modelId="{2657DA28-A0CA-489B-81B9-F6053DD1B3B5}" type="pres">
      <dgm:prSet presAssocID="{4337B334-F1B3-4752-9DD4-B7CAB4F135E2}" presName="linear" presStyleCnt="0">
        <dgm:presLayoutVars>
          <dgm:animLvl val="lvl"/>
          <dgm:resizeHandles val="exact"/>
        </dgm:presLayoutVars>
      </dgm:prSet>
      <dgm:spPr/>
    </dgm:pt>
    <dgm:pt modelId="{F571B75D-487B-4D69-9A74-13E7444F786B}" type="pres">
      <dgm:prSet presAssocID="{D13D4425-0181-44C6-A1D7-1FD72A9E434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C2E52F1-A5C9-4326-891C-73810EF60A46}" type="pres">
      <dgm:prSet presAssocID="{BC84DA01-BD7E-40D1-8120-17807EC1B4AE}" presName="spacer" presStyleCnt="0"/>
      <dgm:spPr/>
    </dgm:pt>
    <dgm:pt modelId="{A6C6AD14-383E-4DAB-BCF5-D44DA26E1B4B}" type="pres">
      <dgm:prSet presAssocID="{24AF60FD-48E2-4BA8-896C-24AACE73024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E576547-F8A9-4D0D-B940-57BCE5DC2C87}" type="pres">
      <dgm:prSet presAssocID="{62E6772B-3B80-49C8-9937-ED88011EF2EF}" presName="spacer" presStyleCnt="0"/>
      <dgm:spPr/>
    </dgm:pt>
    <dgm:pt modelId="{5144834C-3307-46E3-BDB1-D857F77C3EAD}" type="pres">
      <dgm:prSet presAssocID="{CE4035F4-1E0A-4BCB-840D-D785A2FEBDC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C6DDBCB-3F1F-4762-BD2C-EF376C7D7823}" type="pres">
      <dgm:prSet presAssocID="{F0784162-9269-4666-B8E7-BC9059AAED20}" presName="spacer" presStyleCnt="0"/>
      <dgm:spPr/>
    </dgm:pt>
    <dgm:pt modelId="{2CB77502-1B1F-4C9B-B839-0B9ED4377824}" type="pres">
      <dgm:prSet presAssocID="{CA2EA08C-7D36-4A2E-8FC2-1400641BECB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0DEFC40-666E-41AC-9DBB-0924B09C2A7B}" type="pres">
      <dgm:prSet presAssocID="{8CE37572-BA79-4CA8-BCD6-5711A03E020D}" presName="spacer" presStyleCnt="0"/>
      <dgm:spPr/>
    </dgm:pt>
    <dgm:pt modelId="{A462ED21-515C-42B3-9B75-A9E9681BD8DB}" type="pres">
      <dgm:prSet presAssocID="{662FE15C-3E0E-41C7-A319-E310236F536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DB8543D-EF28-4ECE-B61F-4ADC9E4BA6E4}" type="pres">
      <dgm:prSet presAssocID="{4D2263DB-D2A0-4DDA-864C-3393FDE03641}" presName="spacer" presStyleCnt="0"/>
      <dgm:spPr/>
    </dgm:pt>
    <dgm:pt modelId="{0E9D1FAA-4856-4214-943B-D273678918D0}" type="pres">
      <dgm:prSet presAssocID="{ABDFCBD7-37A0-4C56-B73F-1E9654C1489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2BB2F40C-BB40-4AB9-94AA-DA3116103F58}" type="presOf" srcId="{4337B334-F1B3-4752-9DD4-B7CAB4F135E2}" destId="{2657DA28-A0CA-489B-81B9-F6053DD1B3B5}" srcOrd="0" destOrd="0" presId="urn:microsoft.com/office/officeart/2005/8/layout/vList2"/>
    <dgm:cxn modelId="{BCF5E23A-F6D8-4DA6-AC9D-683CAE9A652C}" srcId="{4337B334-F1B3-4752-9DD4-B7CAB4F135E2}" destId="{24AF60FD-48E2-4BA8-896C-24AACE730246}" srcOrd="1" destOrd="0" parTransId="{0D52FE2C-5820-4276-8F2F-C906E9C2E14C}" sibTransId="{62E6772B-3B80-49C8-9937-ED88011EF2EF}"/>
    <dgm:cxn modelId="{79806145-5618-44FB-9D4C-A8870A2844EC}" type="presOf" srcId="{ABDFCBD7-37A0-4C56-B73F-1E9654C14897}" destId="{0E9D1FAA-4856-4214-943B-D273678918D0}" srcOrd="0" destOrd="0" presId="urn:microsoft.com/office/officeart/2005/8/layout/vList2"/>
    <dgm:cxn modelId="{75299389-A301-4C26-90C0-8E8FE017AE29}" type="presOf" srcId="{CA2EA08C-7D36-4A2E-8FC2-1400641BECB6}" destId="{2CB77502-1B1F-4C9B-B839-0B9ED4377824}" srcOrd="0" destOrd="0" presId="urn:microsoft.com/office/officeart/2005/8/layout/vList2"/>
    <dgm:cxn modelId="{578BFD9F-E560-4C6E-8768-84364CEE0A7E}" srcId="{4337B334-F1B3-4752-9DD4-B7CAB4F135E2}" destId="{CE4035F4-1E0A-4BCB-840D-D785A2FEBDC3}" srcOrd="2" destOrd="0" parTransId="{FE412623-EB22-4E4B-80E2-A70BDB60DCB9}" sibTransId="{F0784162-9269-4666-B8E7-BC9059AAED20}"/>
    <dgm:cxn modelId="{94FCF9A3-8236-4B84-997F-81FC6171E7BD}" type="presOf" srcId="{24AF60FD-48E2-4BA8-896C-24AACE730246}" destId="{A6C6AD14-383E-4DAB-BCF5-D44DA26E1B4B}" srcOrd="0" destOrd="0" presId="urn:microsoft.com/office/officeart/2005/8/layout/vList2"/>
    <dgm:cxn modelId="{8821B7AB-3EF0-4CAF-9911-66D28892C1ED}" type="presOf" srcId="{662FE15C-3E0E-41C7-A319-E310236F536E}" destId="{A462ED21-515C-42B3-9B75-A9E9681BD8DB}" srcOrd="0" destOrd="0" presId="urn:microsoft.com/office/officeart/2005/8/layout/vList2"/>
    <dgm:cxn modelId="{4F264AD8-6CE7-49F4-AFC8-D52DE9BD3067}" srcId="{4337B334-F1B3-4752-9DD4-B7CAB4F135E2}" destId="{ABDFCBD7-37A0-4C56-B73F-1E9654C14897}" srcOrd="5" destOrd="0" parTransId="{6C799741-B825-4F4F-B457-055A7EC767D2}" sibTransId="{2CBE701B-1D9A-4FC5-BC12-95B2F9898147}"/>
    <dgm:cxn modelId="{D67760DB-8842-4228-833E-FD0599B6117E}" srcId="{4337B334-F1B3-4752-9DD4-B7CAB4F135E2}" destId="{662FE15C-3E0E-41C7-A319-E310236F536E}" srcOrd="4" destOrd="0" parTransId="{AD1A061B-CF0A-4755-9D0C-B2FFA16AFF99}" sibTransId="{4D2263DB-D2A0-4DDA-864C-3393FDE03641}"/>
    <dgm:cxn modelId="{4E4A29E6-4AB6-445E-8DB1-376B2BC06AE5}" srcId="{4337B334-F1B3-4752-9DD4-B7CAB4F135E2}" destId="{CA2EA08C-7D36-4A2E-8FC2-1400641BECB6}" srcOrd="3" destOrd="0" parTransId="{C965ECBA-F8CC-4362-A66E-7D9461A7FBB3}" sibTransId="{8CE37572-BA79-4CA8-BCD6-5711A03E020D}"/>
    <dgm:cxn modelId="{1F6CC9EE-9097-4174-95F2-2C79EB981C8B}" type="presOf" srcId="{D13D4425-0181-44C6-A1D7-1FD72A9E4346}" destId="{F571B75D-487B-4D69-9A74-13E7444F786B}" srcOrd="0" destOrd="0" presId="urn:microsoft.com/office/officeart/2005/8/layout/vList2"/>
    <dgm:cxn modelId="{091C79F9-81FB-4CDD-AC14-7D3229C826C6}" type="presOf" srcId="{CE4035F4-1E0A-4BCB-840D-D785A2FEBDC3}" destId="{5144834C-3307-46E3-BDB1-D857F77C3EAD}" srcOrd="0" destOrd="0" presId="urn:microsoft.com/office/officeart/2005/8/layout/vList2"/>
    <dgm:cxn modelId="{84B6B6FC-BAA2-45CA-A277-167020CEA9C1}" srcId="{4337B334-F1B3-4752-9DD4-B7CAB4F135E2}" destId="{D13D4425-0181-44C6-A1D7-1FD72A9E4346}" srcOrd="0" destOrd="0" parTransId="{87AFE547-1B3A-4230-8608-A3235F7CDB0F}" sibTransId="{BC84DA01-BD7E-40D1-8120-17807EC1B4AE}"/>
    <dgm:cxn modelId="{A5C2A7BD-28AA-4AD7-92CB-6DC083EE8590}" type="presParOf" srcId="{2657DA28-A0CA-489B-81B9-F6053DD1B3B5}" destId="{F571B75D-487B-4D69-9A74-13E7444F786B}" srcOrd="0" destOrd="0" presId="urn:microsoft.com/office/officeart/2005/8/layout/vList2"/>
    <dgm:cxn modelId="{5328D33D-73FB-427B-AA98-275514194D69}" type="presParOf" srcId="{2657DA28-A0CA-489B-81B9-F6053DD1B3B5}" destId="{9C2E52F1-A5C9-4326-891C-73810EF60A46}" srcOrd="1" destOrd="0" presId="urn:microsoft.com/office/officeart/2005/8/layout/vList2"/>
    <dgm:cxn modelId="{B0277E55-FAD5-472E-9B5E-24D095FFD857}" type="presParOf" srcId="{2657DA28-A0CA-489B-81B9-F6053DD1B3B5}" destId="{A6C6AD14-383E-4DAB-BCF5-D44DA26E1B4B}" srcOrd="2" destOrd="0" presId="urn:microsoft.com/office/officeart/2005/8/layout/vList2"/>
    <dgm:cxn modelId="{52218644-B42A-49A5-9A21-17849B173FEB}" type="presParOf" srcId="{2657DA28-A0CA-489B-81B9-F6053DD1B3B5}" destId="{AE576547-F8A9-4D0D-B940-57BCE5DC2C87}" srcOrd="3" destOrd="0" presId="urn:microsoft.com/office/officeart/2005/8/layout/vList2"/>
    <dgm:cxn modelId="{90E4B727-A11C-46E3-A54B-3648DFE2DFFD}" type="presParOf" srcId="{2657DA28-A0CA-489B-81B9-F6053DD1B3B5}" destId="{5144834C-3307-46E3-BDB1-D857F77C3EAD}" srcOrd="4" destOrd="0" presId="urn:microsoft.com/office/officeart/2005/8/layout/vList2"/>
    <dgm:cxn modelId="{816DA9A6-27C0-47ED-87DD-E1A129138E5D}" type="presParOf" srcId="{2657DA28-A0CA-489B-81B9-F6053DD1B3B5}" destId="{6C6DDBCB-3F1F-4762-BD2C-EF376C7D7823}" srcOrd="5" destOrd="0" presId="urn:microsoft.com/office/officeart/2005/8/layout/vList2"/>
    <dgm:cxn modelId="{9F2A6D9C-B67D-4335-966B-FDA9E69D98FE}" type="presParOf" srcId="{2657DA28-A0CA-489B-81B9-F6053DD1B3B5}" destId="{2CB77502-1B1F-4C9B-B839-0B9ED4377824}" srcOrd="6" destOrd="0" presId="urn:microsoft.com/office/officeart/2005/8/layout/vList2"/>
    <dgm:cxn modelId="{6C833091-B1F6-4FD5-9FB1-A3AAE28F7FB6}" type="presParOf" srcId="{2657DA28-A0CA-489B-81B9-F6053DD1B3B5}" destId="{D0DEFC40-666E-41AC-9DBB-0924B09C2A7B}" srcOrd="7" destOrd="0" presId="urn:microsoft.com/office/officeart/2005/8/layout/vList2"/>
    <dgm:cxn modelId="{831610AE-8434-4E3D-BA2A-2D16663D72B4}" type="presParOf" srcId="{2657DA28-A0CA-489B-81B9-F6053DD1B3B5}" destId="{A462ED21-515C-42B3-9B75-A9E9681BD8DB}" srcOrd="8" destOrd="0" presId="urn:microsoft.com/office/officeart/2005/8/layout/vList2"/>
    <dgm:cxn modelId="{BBD1CB81-33A3-47F3-B845-92F258AE829B}" type="presParOf" srcId="{2657DA28-A0CA-489B-81B9-F6053DD1B3B5}" destId="{2DB8543D-EF28-4ECE-B61F-4ADC9E4BA6E4}" srcOrd="9" destOrd="0" presId="urn:microsoft.com/office/officeart/2005/8/layout/vList2"/>
    <dgm:cxn modelId="{68DE4E63-DF33-42B9-A992-D345AD12F23C}" type="presParOf" srcId="{2657DA28-A0CA-489B-81B9-F6053DD1B3B5}" destId="{0E9D1FAA-4856-4214-943B-D273678918D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ECEA5C-CB06-4D0E-92C9-FE05E17EA9E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2380F8D-9080-4DC8-9678-22CDC3BEB4DC}">
      <dgm:prSet/>
      <dgm:spPr/>
      <dgm:t>
        <a:bodyPr/>
        <a:lstStyle/>
        <a:p>
          <a:r>
            <a:rPr lang="ru-RU" dirty="0"/>
            <a:t>7. удостоверение тождественности собственноручной подписи инвалида по зрению, проживающего на территории соответствующего поселения или муниципального района, с факсимильным воспроизведением его собственноручной подписи</a:t>
          </a:r>
        </a:p>
      </dgm:t>
    </dgm:pt>
    <dgm:pt modelId="{E93DC5B2-A231-4245-87BC-2FDA27A1CF8E}" type="parTrans" cxnId="{993AF21B-FB44-480B-82AD-5E7CE266EA28}">
      <dgm:prSet/>
      <dgm:spPr/>
      <dgm:t>
        <a:bodyPr/>
        <a:lstStyle/>
        <a:p>
          <a:endParaRPr lang="ru-RU"/>
        </a:p>
      </dgm:t>
    </dgm:pt>
    <dgm:pt modelId="{0749F2C6-63B2-4108-BA1F-5CA9F1AE26DA}" type="sibTrans" cxnId="{993AF21B-FB44-480B-82AD-5E7CE266EA28}">
      <dgm:prSet/>
      <dgm:spPr/>
      <dgm:t>
        <a:bodyPr/>
        <a:lstStyle/>
        <a:p>
          <a:endParaRPr lang="ru-RU"/>
        </a:p>
      </dgm:t>
    </dgm:pt>
    <dgm:pt modelId="{C678B288-014D-4001-B57F-C5214E2E1EA1}">
      <dgm:prSet/>
      <dgm:spPr/>
      <dgm:t>
        <a:bodyPr/>
        <a:lstStyle/>
        <a:p>
          <a:r>
            <a:rPr lang="ru-RU" dirty="0"/>
            <a:t>8. удостоверение факта нахождения гражданина в определенном месте </a:t>
          </a:r>
        </a:p>
      </dgm:t>
    </dgm:pt>
    <dgm:pt modelId="{A2E29156-866A-4FAC-82A7-48B60DF7A9E5}" type="parTrans" cxnId="{FC86C0AA-4A2D-4A11-809A-5F1399A3A9B7}">
      <dgm:prSet/>
      <dgm:spPr/>
      <dgm:t>
        <a:bodyPr/>
        <a:lstStyle/>
        <a:p>
          <a:endParaRPr lang="ru-RU"/>
        </a:p>
      </dgm:t>
    </dgm:pt>
    <dgm:pt modelId="{D3A3E517-D19B-464E-B452-DB6F272194FD}" type="sibTrans" cxnId="{FC86C0AA-4A2D-4A11-809A-5F1399A3A9B7}">
      <dgm:prSet/>
      <dgm:spPr/>
      <dgm:t>
        <a:bodyPr/>
        <a:lstStyle/>
        <a:p>
          <a:endParaRPr lang="ru-RU"/>
        </a:p>
      </dgm:t>
    </dgm:pt>
    <dgm:pt modelId="{3273B8FE-63C7-453E-B691-4BDEA13B30C7}">
      <dgm:prSet/>
      <dgm:spPr/>
      <dgm:t>
        <a:bodyPr/>
        <a:lstStyle/>
        <a:p>
          <a:r>
            <a:rPr lang="ru-RU" dirty="0"/>
            <a:t>9. удостоверение тождественности гражданина с лицом, изображенным на фотографии </a:t>
          </a:r>
        </a:p>
      </dgm:t>
    </dgm:pt>
    <dgm:pt modelId="{0EBDFE55-9173-419F-A4E0-27E3EB505803}" type="parTrans" cxnId="{DBC4B295-C32D-4966-BED5-D253C46CC879}">
      <dgm:prSet/>
      <dgm:spPr/>
      <dgm:t>
        <a:bodyPr/>
        <a:lstStyle/>
        <a:p>
          <a:endParaRPr lang="ru-RU"/>
        </a:p>
      </dgm:t>
    </dgm:pt>
    <dgm:pt modelId="{76570885-24A0-488A-8815-1DB483E49BF7}" type="sibTrans" cxnId="{DBC4B295-C32D-4966-BED5-D253C46CC879}">
      <dgm:prSet/>
      <dgm:spPr/>
      <dgm:t>
        <a:bodyPr/>
        <a:lstStyle/>
        <a:p>
          <a:endParaRPr lang="ru-RU"/>
        </a:p>
      </dgm:t>
    </dgm:pt>
    <dgm:pt modelId="{A12FB90B-E9FF-437F-BD7B-0C45B3CEEAF5}">
      <dgm:prSet/>
      <dgm:spPr/>
      <dgm:t>
        <a:bodyPr/>
        <a:lstStyle/>
        <a:p>
          <a:r>
            <a:rPr lang="ru-RU" dirty="0"/>
            <a:t>10. удостоверение времени предъявления документов </a:t>
          </a:r>
        </a:p>
      </dgm:t>
    </dgm:pt>
    <dgm:pt modelId="{28337753-9FAA-47EC-95AC-12F3FB7EBBC6}" type="parTrans" cxnId="{6665988C-7B25-47F3-9B1D-3907597F4861}">
      <dgm:prSet/>
      <dgm:spPr/>
      <dgm:t>
        <a:bodyPr/>
        <a:lstStyle/>
        <a:p>
          <a:endParaRPr lang="ru-RU"/>
        </a:p>
      </dgm:t>
    </dgm:pt>
    <dgm:pt modelId="{398558CF-4777-4C88-BC24-6CA798BC946F}" type="sibTrans" cxnId="{6665988C-7B25-47F3-9B1D-3907597F4861}">
      <dgm:prSet/>
      <dgm:spPr/>
      <dgm:t>
        <a:bodyPr/>
        <a:lstStyle/>
        <a:p>
          <a:endParaRPr lang="ru-RU"/>
        </a:p>
      </dgm:t>
    </dgm:pt>
    <dgm:pt modelId="{CB6F9693-8DEA-4292-8F0A-CCADB4F93C35}">
      <dgm:prSet/>
      <dgm:spPr/>
      <dgm:t>
        <a:bodyPr/>
        <a:lstStyle/>
        <a:p>
          <a:r>
            <a:rPr lang="ru-RU" dirty="0"/>
            <a:t>11. удостоверение равнозначности электронного документа документу на бумажном носителе</a:t>
          </a:r>
        </a:p>
      </dgm:t>
    </dgm:pt>
    <dgm:pt modelId="{0F3EC433-9708-44D5-9F63-9D82BB3FFA7C}" type="parTrans" cxnId="{3AF11C03-9705-431A-B058-53A43142961B}">
      <dgm:prSet/>
      <dgm:spPr/>
      <dgm:t>
        <a:bodyPr/>
        <a:lstStyle/>
        <a:p>
          <a:endParaRPr lang="ru-RU"/>
        </a:p>
      </dgm:t>
    </dgm:pt>
    <dgm:pt modelId="{9BEB865C-C73D-48E4-BA13-0315E423AAD7}" type="sibTrans" cxnId="{3AF11C03-9705-431A-B058-53A43142961B}">
      <dgm:prSet/>
      <dgm:spPr/>
      <dgm:t>
        <a:bodyPr/>
        <a:lstStyle/>
        <a:p>
          <a:endParaRPr lang="ru-RU"/>
        </a:p>
      </dgm:t>
    </dgm:pt>
    <dgm:pt modelId="{57439363-274B-471B-A038-A03A427E2C95}">
      <dgm:prSet/>
      <dgm:spPr/>
      <dgm:t>
        <a:bodyPr/>
        <a:lstStyle/>
        <a:p>
          <a:r>
            <a:rPr lang="ru-RU" dirty="0"/>
            <a:t>12. удостоверение равнозначности документа на бумажном носителе электронному документу</a:t>
          </a:r>
        </a:p>
      </dgm:t>
    </dgm:pt>
    <dgm:pt modelId="{22DD5D40-FD7F-4380-B710-4FC34624A7DF}" type="parTrans" cxnId="{6AD56EC0-4A5C-4AE0-8024-FA663B4F8E02}">
      <dgm:prSet/>
      <dgm:spPr/>
      <dgm:t>
        <a:bodyPr/>
        <a:lstStyle/>
        <a:p>
          <a:endParaRPr lang="ru-RU"/>
        </a:p>
      </dgm:t>
    </dgm:pt>
    <dgm:pt modelId="{8FACCD19-7DE4-4F5D-A796-1AB22D3867E5}" type="sibTrans" cxnId="{6AD56EC0-4A5C-4AE0-8024-FA663B4F8E02}">
      <dgm:prSet/>
      <dgm:spPr/>
      <dgm:t>
        <a:bodyPr/>
        <a:lstStyle/>
        <a:p>
          <a:endParaRPr lang="ru-RU"/>
        </a:p>
      </dgm:t>
    </dgm:pt>
    <dgm:pt modelId="{A15D5DAE-DCDC-4C43-80C6-A594D2547AE3}">
      <dgm:prSet/>
      <dgm:spPr/>
      <dgm:t>
        <a:bodyPr/>
        <a:lstStyle/>
        <a:p>
          <a:r>
            <a:rPr lang="ru-RU" dirty="0"/>
            <a:t>13. выдача дубликатов документов, выражающих содержание нотариально удостоверенных сделок</a:t>
          </a:r>
        </a:p>
      </dgm:t>
    </dgm:pt>
    <dgm:pt modelId="{96175F28-20AE-43AC-BB21-F8BE2D2B28BD}" type="parTrans" cxnId="{C9DA8BDE-1E84-43EF-8245-6B991616598C}">
      <dgm:prSet/>
      <dgm:spPr/>
      <dgm:t>
        <a:bodyPr/>
        <a:lstStyle/>
        <a:p>
          <a:endParaRPr lang="ru-RU"/>
        </a:p>
      </dgm:t>
    </dgm:pt>
    <dgm:pt modelId="{A118AA12-4627-4F69-8E56-B296A62D14D7}" type="sibTrans" cxnId="{C9DA8BDE-1E84-43EF-8245-6B991616598C}">
      <dgm:prSet/>
      <dgm:spPr/>
      <dgm:t>
        <a:bodyPr/>
        <a:lstStyle/>
        <a:p>
          <a:endParaRPr lang="ru-RU"/>
        </a:p>
      </dgm:t>
    </dgm:pt>
    <dgm:pt modelId="{7F35C781-2D30-4A27-966A-0D0D579360B9}" type="pres">
      <dgm:prSet presAssocID="{C4ECEA5C-CB06-4D0E-92C9-FE05E17EA9E6}" presName="linear" presStyleCnt="0">
        <dgm:presLayoutVars>
          <dgm:animLvl val="lvl"/>
          <dgm:resizeHandles val="exact"/>
        </dgm:presLayoutVars>
      </dgm:prSet>
      <dgm:spPr/>
    </dgm:pt>
    <dgm:pt modelId="{349F05FA-6E8F-495D-AF15-7C806C903987}" type="pres">
      <dgm:prSet presAssocID="{B2380F8D-9080-4DC8-9678-22CDC3BEB4DC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FF89E6FE-3835-40A7-9E19-924F8AD991A3}" type="pres">
      <dgm:prSet presAssocID="{0749F2C6-63B2-4108-BA1F-5CA9F1AE26DA}" presName="spacer" presStyleCnt="0"/>
      <dgm:spPr/>
    </dgm:pt>
    <dgm:pt modelId="{9588CF59-B329-4E8A-86A8-6676785221BA}" type="pres">
      <dgm:prSet presAssocID="{C678B288-014D-4001-B57F-C5214E2E1EA1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0F434C9-D65E-49E7-80B4-DCBF70A939D5}" type="pres">
      <dgm:prSet presAssocID="{D3A3E517-D19B-464E-B452-DB6F272194FD}" presName="spacer" presStyleCnt="0"/>
      <dgm:spPr/>
    </dgm:pt>
    <dgm:pt modelId="{463C1C4F-2DD1-418C-9107-9A75327F39DC}" type="pres">
      <dgm:prSet presAssocID="{3273B8FE-63C7-453E-B691-4BDEA13B30C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6F54A09-6849-4144-92C5-EAFDE26D928C}" type="pres">
      <dgm:prSet presAssocID="{76570885-24A0-488A-8815-1DB483E49BF7}" presName="spacer" presStyleCnt="0"/>
      <dgm:spPr/>
    </dgm:pt>
    <dgm:pt modelId="{CF7FE33B-019F-4048-8D22-76B2DA1614C8}" type="pres">
      <dgm:prSet presAssocID="{A12FB90B-E9FF-437F-BD7B-0C45B3CEEAF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5FA20B4-2649-43DC-9374-811C2DBB40AD}" type="pres">
      <dgm:prSet presAssocID="{398558CF-4777-4C88-BC24-6CA798BC946F}" presName="spacer" presStyleCnt="0"/>
      <dgm:spPr/>
    </dgm:pt>
    <dgm:pt modelId="{82F35E07-FC18-4707-ADD6-47000952439B}" type="pres">
      <dgm:prSet presAssocID="{CB6F9693-8DEA-4292-8F0A-CCADB4F93C3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6A33EF9-1C32-4D94-B45D-F38BA2193883}" type="pres">
      <dgm:prSet presAssocID="{9BEB865C-C73D-48E4-BA13-0315E423AAD7}" presName="spacer" presStyleCnt="0"/>
      <dgm:spPr/>
    </dgm:pt>
    <dgm:pt modelId="{51FC7D4D-C7F8-4153-9CAE-D740CF751EFF}" type="pres">
      <dgm:prSet presAssocID="{57439363-274B-471B-A038-A03A427E2C95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DF00A62-86A0-4BFB-8287-F74FA71896C8}" type="pres">
      <dgm:prSet presAssocID="{8FACCD19-7DE4-4F5D-A796-1AB22D3867E5}" presName="spacer" presStyleCnt="0"/>
      <dgm:spPr/>
    </dgm:pt>
    <dgm:pt modelId="{F57C1C02-FD44-4E72-92E1-071CE48FEB33}" type="pres">
      <dgm:prSet presAssocID="{A15D5DAE-DCDC-4C43-80C6-A594D2547AE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AF11C03-9705-431A-B058-53A43142961B}" srcId="{C4ECEA5C-CB06-4D0E-92C9-FE05E17EA9E6}" destId="{CB6F9693-8DEA-4292-8F0A-CCADB4F93C35}" srcOrd="4" destOrd="0" parTransId="{0F3EC433-9708-44D5-9F63-9D82BB3FFA7C}" sibTransId="{9BEB865C-C73D-48E4-BA13-0315E423AAD7}"/>
    <dgm:cxn modelId="{7D563417-715E-41FD-82F1-90EEBDD286F5}" type="presOf" srcId="{57439363-274B-471B-A038-A03A427E2C95}" destId="{51FC7D4D-C7F8-4153-9CAE-D740CF751EFF}" srcOrd="0" destOrd="0" presId="urn:microsoft.com/office/officeart/2005/8/layout/vList2"/>
    <dgm:cxn modelId="{993AF21B-FB44-480B-82AD-5E7CE266EA28}" srcId="{C4ECEA5C-CB06-4D0E-92C9-FE05E17EA9E6}" destId="{B2380F8D-9080-4DC8-9678-22CDC3BEB4DC}" srcOrd="0" destOrd="0" parTransId="{E93DC5B2-A231-4245-87BC-2FDA27A1CF8E}" sibTransId="{0749F2C6-63B2-4108-BA1F-5CA9F1AE26DA}"/>
    <dgm:cxn modelId="{5843C226-C56D-457F-A0F8-E6D182578735}" type="presOf" srcId="{A12FB90B-E9FF-437F-BD7B-0C45B3CEEAF5}" destId="{CF7FE33B-019F-4048-8D22-76B2DA1614C8}" srcOrd="0" destOrd="0" presId="urn:microsoft.com/office/officeart/2005/8/layout/vList2"/>
    <dgm:cxn modelId="{94F1D54A-403B-4BC4-A8DE-2108A551FEF4}" type="presOf" srcId="{A15D5DAE-DCDC-4C43-80C6-A594D2547AE3}" destId="{F57C1C02-FD44-4E72-92E1-071CE48FEB33}" srcOrd="0" destOrd="0" presId="urn:microsoft.com/office/officeart/2005/8/layout/vList2"/>
    <dgm:cxn modelId="{05C5FF7C-197D-434B-86E9-7256323F0061}" type="presOf" srcId="{B2380F8D-9080-4DC8-9678-22CDC3BEB4DC}" destId="{349F05FA-6E8F-495D-AF15-7C806C903987}" srcOrd="0" destOrd="0" presId="urn:microsoft.com/office/officeart/2005/8/layout/vList2"/>
    <dgm:cxn modelId="{6665988C-7B25-47F3-9B1D-3907597F4861}" srcId="{C4ECEA5C-CB06-4D0E-92C9-FE05E17EA9E6}" destId="{A12FB90B-E9FF-437F-BD7B-0C45B3CEEAF5}" srcOrd="3" destOrd="0" parTransId="{28337753-9FAA-47EC-95AC-12F3FB7EBBC6}" sibTransId="{398558CF-4777-4C88-BC24-6CA798BC946F}"/>
    <dgm:cxn modelId="{DBC4B295-C32D-4966-BED5-D253C46CC879}" srcId="{C4ECEA5C-CB06-4D0E-92C9-FE05E17EA9E6}" destId="{3273B8FE-63C7-453E-B691-4BDEA13B30C7}" srcOrd="2" destOrd="0" parTransId="{0EBDFE55-9173-419F-A4E0-27E3EB505803}" sibTransId="{76570885-24A0-488A-8815-1DB483E49BF7}"/>
    <dgm:cxn modelId="{FC86C0AA-4A2D-4A11-809A-5F1399A3A9B7}" srcId="{C4ECEA5C-CB06-4D0E-92C9-FE05E17EA9E6}" destId="{C678B288-014D-4001-B57F-C5214E2E1EA1}" srcOrd="1" destOrd="0" parTransId="{A2E29156-866A-4FAC-82A7-48B60DF7A9E5}" sibTransId="{D3A3E517-D19B-464E-B452-DB6F272194FD}"/>
    <dgm:cxn modelId="{7BDC6CAC-633A-4116-9398-9E62B1FED52B}" type="presOf" srcId="{C4ECEA5C-CB06-4D0E-92C9-FE05E17EA9E6}" destId="{7F35C781-2D30-4A27-966A-0D0D579360B9}" srcOrd="0" destOrd="0" presId="urn:microsoft.com/office/officeart/2005/8/layout/vList2"/>
    <dgm:cxn modelId="{6AD56EC0-4A5C-4AE0-8024-FA663B4F8E02}" srcId="{C4ECEA5C-CB06-4D0E-92C9-FE05E17EA9E6}" destId="{57439363-274B-471B-A038-A03A427E2C95}" srcOrd="5" destOrd="0" parTransId="{22DD5D40-FD7F-4380-B710-4FC34624A7DF}" sibTransId="{8FACCD19-7DE4-4F5D-A796-1AB22D3867E5}"/>
    <dgm:cxn modelId="{3CA40CC1-AE17-499C-A0BD-F012BD393EE3}" type="presOf" srcId="{3273B8FE-63C7-453E-B691-4BDEA13B30C7}" destId="{463C1C4F-2DD1-418C-9107-9A75327F39DC}" srcOrd="0" destOrd="0" presId="urn:microsoft.com/office/officeart/2005/8/layout/vList2"/>
    <dgm:cxn modelId="{0AA8B6D8-CD39-4035-B9BE-59C37425695A}" type="presOf" srcId="{CB6F9693-8DEA-4292-8F0A-CCADB4F93C35}" destId="{82F35E07-FC18-4707-ADD6-47000952439B}" srcOrd="0" destOrd="0" presId="urn:microsoft.com/office/officeart/2005/8/layout/vList2"/>
    <dgm:cxn modelId="{C9DA8BDE-1E84-43EF-8245-6B991616598C}" srcId="{C4ECEA5C-CB06-4D0E-92C9-FE05E17EA9E6}" destId="{A15D5DAE-DCDC-4C43-80C6-A594D2547AE3}" srcOrd="6" destOrd="0" parTransId="{96175F28-20AE-43AC-BB21-F8BE2D2B28BD}" sibTransId="{A118AA12-4627-4F69-8E56-B296A62D14D7}"/>
    <dgm:cxn modelId="{5BD082FA-74CA-4B68-8990-391D2A7FBB57}" type="presOf" srcId="{C678B288-014D-4001-B57F-C5214E2E1EA1}" destId="{9588CF59-B329-4E8A-86A8-6676785221BA}" srcOrd="0" destOrd="0" presId="urn:microsoft.com/office/officeart/2005/8/layout/vList2"/>
    <dgm:cxn modelId="{74ADE48F-D94B-4672-A85C-DF1B4F9C8609}" type="presParOf" srcId="{7F35C781-2D30-4A27-966A-0D0D579360B9}" destId="{349F05FA-6E8F-495D-AF15-7C806C903987}" srcOrd="0" destOrd="0" presId="urn:microsoft.com/office/officeart/2005/8/layout/vList2"/>
    <dgm:cxn modelId="{575D0A12-E00B-42D0-B852-33E6C8FF24D4}" type="presParOf" srcId="{7F35C781-2D30-4A27-966A-0D0D579360B9}" destId="{FF89E6FE-3835-40A7-9E19-924F8AD991A3}" srcOrd="1" destOrd="0" presId="urn:microsoft.com/office/officeart/2005/8/layout/vList2"/>
    <dgm:cxn modelId="{B33D69FA-A132-4250-A38F-BC108FFC71FB}" type="presParOf" srcId="{7F35C781-2D30-4A27-966A-0D0D579360B9}" destId="{9588CF59-B329-4E8A-86A8-6676785221BA}" srcOrd="2" destOrd="0" presId="urn:microsoft.com/office/officeart/2005/8/layout/vList2"/>
    <dgm:cxn modelId="{5FC75637-8CE4-42B5-B1A9-613D20C1CBD8}" type="presParOf" srcId="{7F35C781-2D30-4A27-966A-0D0D579360B9}" destId="{A0F434C9-D65E-49E7-80B4-DCBF70A939D5}" srcOrd="3" destOrd="0" presId="urn:microsoft.com/office/officeart/2005/8/layout/vList2"/>
    <dgm:cxn modelId="{4854E01B-9A48-49B6-9215-1ABB96B5DCE9}" type="presParOf" srcId="{7F35C781-2D30-4A27-966A-0D0D579360B9}" destId="{463C1C4F-2DD1-418C-9107-9A75327F39DC}" srcOrd="4" destOrd="0" presId="urn:microsoft.com/office/officeart/2005/8/layout/vList2"/>
    <dgm:cxn modelId="{63C14551-AE17-477D-BC47-1FC9CE4A6368}" type="presParOf" srcId="{7F35C781-2D30-4A27-966A-0D0D579360B9}" destId="{46F54A09-6849-4144-92C5-EAFDE26D928C}" srcOrd="5" destOrd="0" presId="urn:microsoft.com/office/officeart/2005/8/layout/vList2"/>
    <dgm:cxn modelId="{5F591BAD-EDA3-4B4D-90C7-B5139B023124}" type="presParOf" srcId="{7F35C781-2D30-4A27-966A-0D0D579360B9}" destId="{CF7FE33B-019F-4048-8D22-76B2DA1614C8}" srcOrd="6" destOrd="0" presId="urn:microsoft.com/office/officeart/2005/8/layout/vList2"/>
    <dgm:cxn modelId="{4881DC5F-A61E-49AF-A527-C6DFBF33EA74}" type="presParOf" srcId="{7F35C781-2D30-4A27-966A-0D0D579360B9}" destId="{25FA20B4-2649-43DC-9374-811C2DBB40AD}" srcOrd="7" destOrd="0" presId="urn:microsoft.com/office/officeart/2005/8/layout/vList2"/>
    <dgm:cxn modelId="{A4C9BD78-B6B7-404F-935E-F09EBE3D8A0E}" type="presParOf" srcId="{7F35C781-2D30-4A27-966A-0D0D579360B9}" destId="{82F35E07-FC18-4707-ADD6-47000952439B}" srcOrd="8" destOrd="0" presId="urn:microsoft.com/office/officeart/2005/8/layout/vList2"/>
    <dgm:cxn modelId="{ABAF0C6E-3B78-485F-B88C-4FA4F13A3801}" type="presParOf" srcId="{7F35C781-2D30-4A27-966A-0D0D579360B9}" destId="{36A33EF9-1C32-4D94-B45D-F38BA2193883}" srcOrd="9" destOrd="0" presId="urn:microsoft.com/office/officeart/2005/8/layout/vList2"/>
    <dgm:cxn modelId="{261C16EC-478C-4C2F-BDE3-64D0CCB7A873}" type="presParOf" srcId="{7F35C781-2D30-4A27-966A-0D0D579360B9}" destId="{51FC7D4D-C7F8-4153-9CAE-D740CF751EFF}" srcOrd="10" destOrd="0" presId="urn:microsoft.com/office/officeart/2005/8/layout/vList2"/>
    <dgm:cxn modelId="{C98DEEDB-6A69-4190-BA34-E9F45F777DA9}" type="presParOf" srcId="{7F35C781-2D30-4A27-966A-0D0D579360B9}" destId="{EDF00A62-86A0-4BFB-8287-F74FA71896C8}" srcOrd="11" destOrd="0" presId="urn:microsoft.com/office/officeart/2005/8/layout/vList2"/>
    <dgm:cxn modelId="{974F4789-BF3E-4446-88A0-BA2937855C38}" type="presParOf" srcId="{7F35C781-2D30-4A27-966A-0D0D579360B9}" destId="{F57C1C02-FD44-4E72-92E1-071CE48FEB3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01CDCA-7118-4370-B9A7-1CADC0088E0B}" type="doc">
      <dgm:prSet loTypeId="urn:microsoft.com/office/officeart/2005/8/layout/b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4EAF052-4DE9-48DA-8FC2-D7476B266EEB}">
      <dgm:prSet custT="1"/>
      <dgm:spPr/>
      <dgm:t>
        <a:bodyPr/>
        <a:lstStyle/>
        <a:p>
          <a:r>
            <a: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проверить наличие постоянной или временной регистрации в населенном пункте</a:t>
          </a:r>
        </a:p>
      </dgm:t>
    </dgm:pt>
    <dgm:pt modelId="{D567C2EB-A24B-4F47-805F-41B8D4009002}" type="parTrans" cxnId="{C5280509-E272-4100-9C69-F45322423C2A}">
      <dgm:prSet/>
      <dgm:spPr/>
      <dgm:t>
        <a:bodyPr/>
        <a:lstStyle/>
        <a:p>
          <a:endParaRPr lang="ru-RU"/>
        </a:p>
      </dgm:t>
    </dgm:pt>
    <dgm:pt modelId="{616D89A0-B6EC-4043-95E6-7A9E4B3FCA0C}" type="sibTrans" cxnId="{C5280509-E272-4100-9C69-F45322423C2A}">
      <dgm:prSet/>
      <dgm:spPr/>
      <dgm:t>
        <a:bodyPr/>
        <a:lstStyle/>
        <a:p>
          <a:endParaRPr lang="ru-RU"/>
        </a:p>
      </dgm:t>
    </dgm:pt>
    <dgm:pt modelId="{98F36613-59DE-4058-ACE9-8C3618BB1FF7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Близкие родственники – родители, дети, внуки</a:t>
          </a:r>
        </a:p>
      </dgm:t>
    </dgm:pt>
    <dgm:pt modelId="{D71C2903-083A-4E1D-B583-0C9BB593E33E}" type="parTrans" cxnId="{1C381685-D8B4-40CA-A6A1-B9C978D80F92}">
      <dgm:prSet/>
      <dgm:spPr/>
      <dgm:t>
        <a:bodyPr/>
        <a:lstStyle/>
        <a:p>
          <a:endParaRPr lang="ru-RU"/>
        </a:p>
      </dgm:t>
    </dgm:pt>
    <dgm:pt modelId="{8D8FCEF8-B22A-4228-8481-99270798B3CF}" type="sibTrans" cxnId="{1C381685-D8B4-40CA-A6A1-B9C978D80F92}">
      <dgm:prSet/>
      <dgm:spPr/>
      <dgm:t>
        <a:bodyPr/>
        <a:lstStyle/>
        <a:p>
          <a:endParaRPr lang="ru-RU"/>
        </a:p>
      </dgm:t>
    </dgm:pt>
    <dgm:pt modelId="{F6ABFEB0-4DAA-4F61-926E-437977D54731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Не включается как в сам текст нотариального документа, удостоверительной надписи, так и не оформляется отдельным 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согласием</a:t>
          </a:r>
        </a:p>
      </dgm:t>
    </dgm:pt>
    <dgm:pt modelId="{63E06A1E-4FF8-4F7B-AF13-95C60D030CC4}" type="parTrans" cxnId="{4B5BF1D4-8E1D-45FB-8772-181120179894}">
      <dgm:prSet/>
      <dgm:spPr/>
      <dgm:t>
        <a:bodyPr/>
        <a:lstStyle/>
        <a:p>
          <a:endParaRPr lang="ru-RU"/>
        </a:p>
      </dgm:t>
    </dgm:pt>
    <dgm:pt modelId="{9DBEA979-986C-4770-B0D9-9C4F7B7F21DB}" type="sibTrans" cxnId="{4B5BF1D4-8E1D-45FB-8772-181120179894}">
      <dgm:prSet/>
      <dgm:spPr/>
      <dgm:t>
        <a:bodyPr/>
        <a:lstStyle/>
        <a:p>
          <a:endParaRPr lang="ru-RU"/>
        </a:p>
      </dgm:t>
    </dgm:pt>
    <dgm:pt modelId="{4B9F0E25-1A3B-4A41-8057-294303A91802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Названные должностные лица имеют право совершать отдельные нотариальные действия на территории поселений и населённых пунктов, в которых нет нотариуса, и </a:t>
          </a:r>
          <a:r>
            <a: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только для лиц, зарегистрированных по месту жительства или пребывания в соответствующем поселении или населённом пункте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B368AD-970B-478C-B676-91EB81791B66}" type="parTrans" cxnId="{5C228E06-5251-4320-9C9A-805042CAB34A}">
      <dgm:prSet/>
      <dgm:spPr/>
      <dgm:t>
        <a:bodyPr/>
        <a:lstStyle/>
        <a:p>
          <a:endParaRPr lang="ru-RU"/>
        </a:p>
      </dgm:t>
    </dgm:pt>
    <dgm:pt modelId="{724CB4F6-0FF7-448F-BC6C-FA02B83334CC}" type="sibTrans" cxnId="{5C228E06-5251-4320-9C9A-805042CAB34A}">
      <dgm:prSet/>
      <dgm:spPr/>
      <dgm:t>
        <a:bodyPr/>
        <a:lstStyle/>
        <a:p>
          <a:endParaRPr lang="ru-RU"/>
        </a:p>
      </dgm:t>
    </dgm:pt>
    <dgm:pt modelId="{DE4E17E5-043D-4EAA-98B5-F233A931866C}">
      <dgm:prSet/>
      <dgm:spPr/>
      <dgm:t>
        <a:bodyPr/>
        <a:lstStyle/>
        <a:p>
          <a:endParaRPr lang="ru-RU" sz="1400" dirty="0"/>
        </a:p>
      </dgm:t>
    </dgm:pt>
    <dgm:pt modelId="{0F4F7641-60C3-4A72-B7DF-5FECF6AB8D9F}" type="parTrans" cxnId="{069611B8-674C-4360-A2CE-1BFA758465D3}">
      <dgm:prSet/>
      <dgm:spPr/>
      <dgm:t>
        <a:bodyPr/>
        <a:lstStyle/>
        <a:p>
          <a:endParaRPr lang="ru-RU"/>
        </a:p>
      </dgm:t>
    </dgm:pt>
    <dgm:pt modelId="{C81799E5-A088-4479-A64D-252C29DAC2E3}" type="sibTrans" cxnId="{069611B8-674C-4360-A2CE-1BFA758465D3}">
      <dgm:prSet/>
      <dgm:spPr/>
      <dgm:t>
        <a:bodyPr/>
        <a:lstStyle/>
        <a:p>
          <a:endParaRPr lang="ru-RU"/>
        </a:p>
      </dgm:t>
    </dgm:pt>
    <dgm:pt modelId="{C4E9EE25-D482-4EE1-9A8E-6294783BB2EB}">
      <dgm:prSet/>
      <dgm:spPr/>
      <dgm:t>
        <a:bodyPr/>
        <a:lstStyle/>
        <a:p>
          <a:endParaRPr lang="ru-RU" sz="1400"/>
        </a:p>
      </dgm:t>
    </dgm:pt>
    <dgm:pt modelId="{4C7B8D06-D529-4062-9F50-10B86011CE9F}" type="parTrans" cxnId="{4D4801CA-E29A-478B-8870-ABDD196B5F13}">
      <dgm:prSet/>
      <dgm:spPr/>
      <dgm:t>
        <a:bodyPr/>
        <a:lstStyle/>
        <a:p>
          <a:endParaRPr lang="ru-RU"/>
        </a:p>
      </dgm:t>
    </dgm:pt>
    <dgm:pt modelId="{9F4A9A0F-92F0-49F9-AA3B-DFA06543C7AB}" type="sibTrans" cxnId="{4D4801CA-E29A-478B-8870-ABDD196B5F13}">
      <dgm:prSet/>
      <dgm:spPr/>
      <dgm:t>
        <a:bodyPr/>
        <a:lstStyle/>
        <a:p>
          <a:endParaRPr lang="ru-RU"/>
        </a:p>
      </dgm:t>
    </dgm:pt>
    <dgm:pt modelId="{19F234D9-AC23-4BCF-929E-041059687C44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Должностные лица местного самоуправления не вправе совершать нотариальные действия на свое имя и от своего имени, на имя и от имени своих супругов, их и своих близких родственников</a:t>
          </a:r>
        </a:p>
      </dgm:t>
    </dgm:pt>
    <dgm:pt modelId="{CC03A104-4088-4D86-B2FB-CBF7DC533394}" type="parTrans" cxnId="{79BA3713-64F2-4BE2-80E8-81714F2B5545}">
      <dgm:prSet/>
      <dgm:spPr/>
      <dgm:t>
        <a:bodyPr/>
        <a:lstStyle/>
        <a:p>
          <a:endParaRPr lang="ru-RU"/>
        </a:p>
      </dgm:t>
    </dgm:pt>
    <dgm:pt modelId="{A7E0CFBC-9FD3-438D-81A8-5998332CCE6F}" type="sibTrans" cxnId="{79BA3713-64F2-4BE2-80E8-81714F2B5545}">
      <dgm:prSet/>
      <dgm:spPr/>
      <dgm:t>
        <a:bodyPr/>
        <a:lstStyle/>
        <a:p>
          <a:endParaRPr lang="ru-RU"/>
        </a:p>
      </dgm:t>
    </dgm:pt>
    <dgm:pt modelId="{3F97BF3F-8754-4C34-AA25-424F54AB7553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нотариальных действий согласие субъекта персональных данных на обработку его персональных данных для совершения нотариальных действий не требуется </a:t>
          </a:r>
        </a:p>
      </dgm:t>
    </dgm:pt>
    <dgm:pt modelId="{7EADCFB1-7BD0-4379-9D3B-19C8942AE4B6}" type="parTrans" cxnId="{81A822C9-ADB6-4613-A6C2-C002C932303B}">
      <dgm:prSet/>
      <dgm:spPr/>
      <dgm:t>
        <a:bodyPr/>
        <a:lstStyle/>
        <a:p>
          <a:endParaRPr lang="ru-RU"/>
        </a:p>
      </dgm:t>
    </dgm:pt>
    <dgm:pt modelId="{14D7C5A6-8EEA-4CB9-AC4D-0FBF097D5A8C}" type="sibTrans" cxnId="{81A822C9-ADB6-4613-A6C2-C002C932303B}">
      <dgm:prSet/>
      <dgm:spPr/>
      <dgm:t>
        <a:bodyPr/>
        <a:lstStyle/>
        <a:p>
          <a:endParaRPr lang="ru-RU"/>
        </a:p>
      </dgm:t>
    </dgm:pt>
    <dgm:pt modelId="{8F018B1D-F125-41CA-852C-BA678D205F08}">
      <dgm:prSet custT="1"/>
      <dgm:spPr/>
      <dgm:t>
        <a:bodyPr/>
        <a:lstStyle/>
        <a:p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292825-E08F-4507-84A3-5C7D458AE4B8}" type="parTrans" cxnId="{70134595-3165-4951-878A-FF256C5CBEC9}">
      <dgm:prSet/>
      <dgm:spPr/>
      <dgm:t>
        <a:bodyPr/>
        <a:lstStyle/>
        <a:p>
          <a:endParaRPr lang="ru-RU"/>
        </a:p>
      </dgm:t>
    </dgm:pt>
    <dgm:pt modelId="{B100E67F-F6A9-4DBF-B3E7-739CB5346DD8}" type="sibTrans" cxnId="{70134595-3165-4951-878A-FF256C5CBEC9}">
      <dgm:prSet/>
      <dgm:spPr/>
      <dgm:t>
        <a:bodyPr/>
        <a:lstStyle/>
        <a:p>
          <a:endParaRPr lang="ru-RU"/>
        </a:p>
      </dgm:t>
    </dgm:pt>
    <dgm:pt modelId="{9EE8687C-17F1-4508-ADFD-449DCCAEB783}" type="pres">
      <dgm:prSet presAssocID="{DA01CDCA-7118-4370-B9A7-1CADC0088E0B}" presName="diagram" presStyleCnt="0">
        <dgm:presLayoutVars>
          <dgm:dir/>
          <dgm:animLvl val="lvl"/>
          <dgm:resizeHandles val="exact"/>
        </dgm:presLayoutVars>
      </dgm:prSet>
      <dgm:spPr/>
    </dgm:pt>
    <dgm:pt modelId="{72F0C428-5312-4F5F-9C49-1DD4EC3BAA39}" type="pres">
      <dgm:prSet presAssocID="{64EAF052-4DE9-48DA-8FC2-D7476B266EEB}" presName="compNode" presStyleCnt="0"/>
      <dgm:spPr/>
    </dgm:pt>
    <dgm:pt modelId="{DC632ACA-7011-45EE-95A7-A94814D7F638}" type="pres">
      <dgm:prSet presAssocID="{64EAF052-4DE9-48DA-8FC2-D7476B266EEB}" presName="childRect" presStyleLbl="bgAcc1" presStyleIdx="0" presStyleCnt="3" custScaleY="147655" custLinFactNeighborX="-1587">
        <dgm:presLayoutVars>
          <dgm:bulletEnabled val="1"/>
        </dgm:presLayoutVars>
      </dgm:prSet>
      <dgm:spPr/>
    </dgm:pt>
    <dgm:pt modelId="{FF792617-CE41-43C7-878B-AC411585B7E2}" type="pres">
      <dgm:prSet presAssocID="{64EAF052-4DE9-48DA-8FC2-D7476B266EE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77E1479-5F50-4414-B45B-5FB4486E7FA1}" type="pres">
      <dgm:prSet presAssocID="{64EAF052-4DE9-48DA-8FC2-D7476B266EEB}" presName="parentRect" presStyleLbl="alignNode1" presStyleIdx="0" presStyleCnt="3"/>
      <dgm:spPr/>
    </dgm:pt>
    <dgm:pt modelId="{CCF9ADDA-419A-41D3-BA02-D1C74C55744C}" type="pres">
      <dgm:prSet presAssocID="{64EAF052-4DE9-48DA-8FC2-D7476B266EEB}" presName="adorn" presStyleLbl="fgAccFollowNode1" presStyleIdx="0" presStyleCnt="3"/>
      <dgm:spPr/>
    </dgm:pt>
    <dgm:pt modelId="{364D2EF2-B088-48A6-9238-ED344BD4F964}" type="pres">
      <dgm:prSet presAssocID="{616D89A0-B6EC-4043-95E6-7A9E4B3FCA0C}" presName="sibTrans" presStyleLbl="sibTrans2D1" presStyleIdx="0" presStyleCnt="0"/>
      <dgm:spPr/>
    </dgm:pt>
    <dgm:pt modelId="{95346D2E-7918-4AAF-A491-1BEF099F5598}" type="pres">
      <dgm:prSet presAssocID="{98F36613-59DE-4058-ACE9-8C3618BB1FF7}" presName="compNode" presStyleCnt="0"/>
      <dgm:spPr/>
    </dgm:pt>
    <dgm:pt modelId="{7D3968A9-F762-4CB8-BC6E-84275C2D13B4}" type="pres">
      <dgm:prSet presAssocID="{98F36613-59DE-4058-ACE9-8C3618BB1FF7}" presName="childRect" presStyleLbl="bgAcc1" presStyleIdx="1" presStyleCnt="3" custScaleY="142204" custLinFactNeighborY="423">
        <dgm:presLayoutVars>
          <dgm:bulletEnabled val="1"/>
        </dgm:presLayoutVars>
      </dgm:prSet>
      <dgm:spPr/>
    </dgm:pt>
    <dgm:pt modelId="{FA1E207E-2920-477B-A3EC-C5152B89BD10}" type="pres">
      <dgm:prSet presAssocID="{98F36613-59DE-4058-ACE9-8C3618BB1FF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F83A69D-46B7-4360-B586-1AC12E17E67F}" type="pres">
      <dgm:prSet presAssocID="{98F36613-59DE-4058-ACE9-8C3618BB1FF7}" presName="parentRect" presStyleLbl="alignNode1" presStyleIdx="1" presStyleCnt="3"/>
      <dgm:spPr/>
    </dgm:pt>
    <dgm:pt modelId="{38435ACC-A942-426A-B9FA-5EB2F93B81EF}" type="pres">
      <dgm:prSet presAssocID="{98F36613-59DE-4058-ACE9-8C3618BB1FF7}" presName="adorn" presStyleLbl="fgAccFollowNode1" presStyleIdx="1" presStyleCnt="3"/>
      <dgm:spPr/>
    </dgm:pt>
    <dgm:pt modelId="{107EE8EA-C0C1-4411-AD55-C1B271644FFE}" type="pres">
      <dgm:prSet presAssocID="{8D8FCEF8-B22A-4228-8481-99270798B3CF}" presName="sibTrans" presStyleLbl="sibTrans2D1" presStyleIdx="0" presStyleCnt="0"/>
      <dgm:spPr/>
    </dgm:pt>
    <dgm:pt modelId="{4E04C85E-5BEE-41BD-A37E-1E37CBAB493A}" type="pres">
      <dgm:prSet presAssocID="{F6ABFEB0-4DAA-4F61-926E-437977D54731}" presName="compNode" presStyleCnt="0"/>
      <dgm:spPr/>
    </dgm:pt>
    <dgm:pt modelId="{5E526197-ADB3-4CFA-9979-95A2D2D88A17}" type="pres">
      <dgm:prSet presAssocID="{F6ABFEB0-4DAA-4F61-926E-437977D54731}" presName="childRect" presStyleLbl="bgAcc1" presStyleIdx="2" presStyleCnt="3" custScaleY="134953">
        <dgm:presLayoutVars>
          <dgm:bulletEnabled val="1"/>
        </dgm:presLayoutVars>
      </dgm:prSet>
      <dgm:spPr/>
    </dgm:pt>
    <dgm:pt modelId="{736F1AD9-C2F9-41D5-9F16-3F59833C995E}" type="pres">
      <dgm:prSet presAssocID="{F6ABFEB0-4DAA-4F61-926E-437977D5473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66DC604-0C33-44D3-AF0B-BFEA4C1C604E}" type="pres">
      <dgm:prSet presAssocID="{F6ABFEB0-4DAA-4F61-926E-437977D54731}" presName="parentRect" presStyleLbl="alignNode1" presStyleIdx="2" presStyleCnt="3"/>
      <dgm:spPr/>
    </dgm:pt>
    <dgm:pt modelId="{26BCABB1-C496-4141-AC1E-0CA1614D9720}" type="pres">
      <dgm:prSet presAssocID="{F6ABFEB0-4DAA-4F61-926E-437977D54731}" presName="adorn" presStyleLbl="fgAccFollowNode1" presStyleIdx="2" presStyleCnt="3"/>
      <dgm:spPr/>
    </dgm:pt>
  </dgm:ptLst>
  <dgm:cxnLst>
    <dgm:cxn modelId="{5C228E06-5251-4320-9C9A-805042CAB34A}" srcId="{64EAF052-4DE9-48DA-8FC2-D7476B266EEB}" destId="{4B9F0E25-1A3B-4A41-8057-294303A91802}" srcOrd="0" destOrd="0" parTransId="{14B368AD-970B-478C-B676-91EB81791B66}" sibTransId="{724CB4F6-0FF7-448F-BC6C-FA02B83334CC}"/>
    <dgm:cxn modelId="{70005107-245B-4425-96B7-EB86216A32EE}" type="presOf" srcId="{F6ABFEB0-4DAA-4F61-926E-437977D54731}" destId="{736F1AD9-C2F9-41D5-9F16-3F59833C995E}" srcOrd="0" destOrd="0" presId="urn:microsoft.com/office/officeart/2005/8/layout/bList2"/>
    <dgm:cxn modelId="{C5280509-E272-4100-9C69-F45322423C2A}" srcId="{DA01CDCA-7118-4370-B9A7-1CADC0088E0B}" destId="{64EAF052-4DE9-48DA-8FC2-D7476B266EEB}" srcOrd="0" destOrd="0" parTransId="{D567C2EB-A24B-4F47-805F-41B8D4009002}" sibTransId="{616D89A0-B6EC-4043-95E6-7A9E4B3FCA0C}"/>
    <dgm:cxn modelId="{79BA3713-64F2-4BE2-80E8-81714F2B5545}" srcId="{98F36613-59DE-4058-ACE9-8C3618BB1FF7}" destId="{19F234D9-AC23-4BCF-929E-041059687C44}" srcOrd="0" destOrd="0" parTransId="{CC03A104-4088-4D86-B2FB-CBF7DC533394}" sibTransId="{A7E0CFBC-9FD3-438D-81A8-5998332CCE6F}"/>
    <dgm:cxn modelId="{FBC02936-F74A-4E81-AF81-DC6BC7E82760}" type="presOf" srcId="{8D8FCEF8-B22A-4228-8481-99270798B3CF}" destId="{107EE8EA-C0C1-4411-AD55-C1B271644FFE}" srcOrd="0" destOrd="0" presId="urn:microsoft.com/office/officeart/2005/8/layout/bList2"/>
    <dgm:cxn modelId="{E1942A61-FA9E-4DED-85CE-6C3C7089EAA7}" type="presOf" srcId="{8F018B1D-F125-41CA-852C-BA678D205F08}" destId="{5E526197-ADB3-4CFA-9979-95A2D2D88A17}" srcOrd="0" destOrd="1" presId="urn:microsoft.com/office/officeart/2005/8/layout/bList2"/>
    <dgm:cxn modelId="{CFE6F749-9B59-4DB6-B6FC-BEFCA293C1E2}" type="presOf" srcId="{616D89A0-B6EC-4043-95E6-7A9E4B3FCA0C}" destId="{364D2EF2-B088-48A6-9238-ED344BD4F964}" srcOrd="0" destOrd="0" presId="urn:microsoft.com/office/officeart/2005/8/layout/bList2"/>
    <dgm:cxn modelId="{0DE16071-B2A4-433B-B334-5ED78D5DEB65}" type="presOf" srcId="{C4E9EE25-D482-4EE1-9A8E-6294783BB2EB}" destId="{DC632ACA-7011-45EE-95A7-A94814D7F638}" srcOrd="0" destOrd="2" presId="urn:microsoft.com/office/officeart/2005/8/layout/bList2"/>
    <dgm:cxn modelId="{1C381685-D8B4-40CA-A6A1-B9C978D80F92}" srcId="{DA01CDCA-7118-4370-B9A7-1CADC0088E0B}" destId="{98F36613-59DE-4058-ACE9-8C3618BB1FF7}" srcOrd="1" destOrd="0" parTransId="{D71C2903-083A-4E1D-B583-0C9BB593E33E}" sibTransId="{8D8FCEF8-B22A-4228-8481-99270798B3CF}"/>
    <dgm:cxn modelId="{6BF9FE92-67B8-46D7-9449-A63390B06929}" type="presOf" srcId="{19F234D9-AC23-4BCF-929E-041059687C44}" destId="{7D3968A9-F762-4CB8-BC6E-84275C2D13B4}" srcOrd="0" destOrd="0" presId="urn:microsoft.com/office/officeart/2005/8/layout/bList2"/>
    <dgm:cxn modelId="{70134595-3165-4951-878A-FF256C5CBEC9}" srcId="{F6ABFEB0-4DAA-4F61-926E-437977D54731}" destId="{8F018B1D-F125-41CA-852C-BA678D205F08}" srcOrd="1" destOrd="0" parTransId="{5B292825-E08F-4507-84A3-5C7D458AE4B8}" sibTransId="{B100E67F-F6A9-4DBF-B3E7-739CB5346DD8}"/>
    <dgm:cxn modelId="{BC34ABA2-434A-4CD2-9995-870578204140}" type="presOf" srcId="{F6ABFEB0-4DAA-4F61-926E-437977D54731}" destId="{966DC604-0C33-44D3-AF0B-BFEA4C1C604E}" srcOrd="1" destOrd="0" presId="urn:microsoft.com/office/officeart/2005/8/layout/bList2"/>
    <dgm:cxn modelId="{1309E6A9-7637-44C8-9BD9-A7FB18BB2B58}" type="presOf" srcId="{3F97BF3F-8754-4C34-AA25-424F54AB7553}" destId="{5E526197-ADB3-4CFA-9979-95A2D2D88A17}" srcOrd="0" destOrd="0" presId="urn:microsoft.com/office/officeart/2005/8/layout/bList2"/>
    <dgm:cxn modelId="{12991AB4-2CE2-40A9-92E4-5659FF1EFB23}" type="presOf" srcId="{98F36613-59DE-4058-ACE9-8C3618BB1FF7}" destId="{1F83A69D-46B7-4360-B586-1AC12E17E67F}" srcOrd="1" destOrd="0" presId="urn:microsoft.com/office/officeart/2005/8/layout/bList2"/>
    <dgm:cxn modelId="{069611B8-674C-4360-A2CE-1BFA758465D3}" srcId="{64EAF052-4DE9-48DA-8FC2-D7476B266EEB}" destId="{DE4E17E5-043D-4EAA-98B5-F233A931866C}" srcOrd="1" destOrd="0" parTransId="{0F4F7641-60C3-4A72-B7DF-5FECF6AB8D9F}" sibTransId="{C81799E5-A088-4479-A64D-252C29DAC2E3}"/>
    <dgm:cxn modelId="{81A822C9-ADB6-4613-A6C2-C002C932303B}" srcId="{F6ABFEB0-4DAA-4F61-926E-437977D54731}" destId="{3F97BF3F-8754-4C34-AA25-424F54AB7553}" srcOrd="0" destOrd="0" parTransId="{7EADCFB1-7BD0-4379-9D3B-19C8942AE4B6}" sibTransId="{14D7C5A6-8EEA-4CB9-AC4D-0FBF097D5A8C}"/>
    <dgm:cxn modelId="{4D4801CA-E29A-478B-8870-ABDD196B5F13}" srcId="{64EAF052-4DE9-48DA-8FC2-D7476B266EEB}" destId="{C4E9EE25-D482-4EE1-9A8E-6294783BB2EB}" srcOrd="2" destOrd="0" parTransId="{4C7B8D06-D529-4062-9F50-10B86011CE9F}" sibTransId="{9F4A9A0F-92F0-49F9-AA3B-DFA06543C7AB}"/>
    <dgm:cxn modelId="{4B5BF1D4-8E1D-45FB-8772-181120179894}" srcId="{DA01CDCA-7118-4370-B9A7-1CADC0088E0B}" destId="{F6ABFEB0-4DAA-4F61-926E-437977D54731}" srcOrd="2" destOrd="0" parTransId="{63E06A1E-4FF8-4F7B-AF13-95C60D030CC4}" sibTransId="{9DBEA979-986C-4770-B0D9-9C4F7B7F21DB}"/>
    <dgm:cxn modelId="{173264D7-9919-4359-BD05-C3C8EEC16DE8}" type="presOf" srcId="{64EAF052-4DE9-48DA-8FC2-D7476B266EEB}" destId="{377E1479-5F50-4414-B45B-5FB4486E7FA1}" srcOrd="1" destOrd="0" presId="urn:microsoft.com/office/officeart/2005/8/layout/bList2"/>
    <dgm:cxn modelId="{0A6F94D7-5EBE-41D0-9C13-6D534872EF34}" type="presOf" srcId="{DA01CDCA-7118-4370-B9A7-1CADC0088E0B}" destId="{9EE8687C-17F1-4508-ADFD-449DCCAEB783}" srcOrd="0" destOrd="0" presId="urn:microsoft.com/office/officeart/2005/8/layout/bList2"/>
    <dgm:cxn modelId="{664250E4-AFCF-4BAD-B28F-859215FC92E1}" type="presOf" srcId="{98F36613-59DE-4058-ACE9-8C3618BB1FF7}" destId="{FA1E207E-2920-477B-A3EC-C5152B89BD10}" srcOrd="0" destOrd="0" presId="urn:microsoft.com/office/officeart/2005/8/layout/bList2"/>
    <dgm:cxn modelId="{DD9C00E7-53A9-4571-8BA2-39F3D430C63F}" type="presOf" srcId="{4B9F0E25-1A3B-4A41-8057-294303A91802}" destId="{DC632ACA-7011-45EE-95A7-A94814D7F638}" srcOrd="0" destOrd="0" presId="urn:microsoft.com/office/officeart/2005/8/layout/bList2"/>
    <dgm:cxn modelId="{352AE7E7-3879-4F82-AB19-EEEEE90C5AE3}" type="presOf" srcId="{64EAF052-4DE9-48DA-8FC2-D7476B266EEB}" destId="{FF792617-CE41-43C7-878B-AC411585B7E2}" srcOrd="0" destOrd="0" presId="urn:microsoft.com/office/officeart/2005/8/layout/bList2"/>
    <dgm:cxn modelId="{83D2D3EA-A098-4D62-BDCA-36730D581CF9}" type="presOf" srcId="{DE4E17E5-043D-4EAA-98B5-F233A931866C}" destId="{DC632ACA-7011-45EE-95A7-A94814D7F638}" srcOrd="0" destOrd="1" presId="urn:microsoft.com/office/officeart/2005/8/layout/bList2"/>
    <dgm:cxn modelId="{DF7F63A2-8DD3-4654-9C35-E5ACCFA30582}" type="presParOf" srcId="{9EE8687C-17F1-4508-ADFD-449DCCAEB783}" destId="{72F0C428-5312-4F5F-9C49-1DD4EC3BAA39}" srcOrd="0" destOrd="0" presId="urn:microsoft.com/office/officeart/2005/8/layout/bList2"/>
    <dgm:cxn modelId="{50DF817E-7248-4709-B48B-7EC451405467}" type="presParOf" srcId="{72F0C428-5312-4F5F-9C49-1DD4EC3BAA39}" destId="{DC632ACA-7011-45EE-95A7-A94814D7F638}" srcOrd="0" destOrd="0" presId="urn:microsoft.com/office/officeart/2005/8/layout/bList2"/>
    <dgm:cxn modelId="{1C816737-12A8-486C-AE0D-C1D3AE9E15D5}" type="presParOf" srcId="{72F0C428-5312-4F5F-9C49-1DD4EC3BAA39}" destId="{FF792617-CE41-43C7-878B-AC411585B7E2}" srcOrd="1" destOrd="0" presId="urn:microsoft.com/office/officeart/2005/8/layout/bList2"/>
    <dgm:cxn modelId="{4BF34A66-8D0E-4A66-BF7E-7C9D77DB9448}" type="presParOf" srcId="{72F0C428-5312-4F5F-9C49-1DD4EC3BAA39}" destId="{377E1479-5F50-4414-B45B-5FB4486E7FA1}" srcOrd="2" destOrd="0" presId="urn:microsoft.com/office/officeart/2005/8/layout/bList2"/>
    <dgm:cxn modelId="{60003B64-64C8-4465-BEC6-B5F15128B2D7}" type="presParOf" srcId="{72F0C428-5312-4F5F-9C49-1DD4EC3BAA39}" destId="{CCF9ADDA-419A-41D3-BA02-D1C74C55744C}" srcOrd="3" destOrd="0" presId="urn:microsoft.com/office/officeart/2005/8/layout/bList2"/>
    <dgm:cxn modelId="{B76BB696-2444-4F4A-BBED-2B2A6C033384}" type="presParOf" srcId="{9EE8687C-17F1-4508-ADFD-449DCCAEB783}" destId="{364D2EF2-B088-48A6-9238-ED344BD4F964}" srcOrd="1" destOrd="0" presId="urn:microsoft.com/office/officeart/2005/8/layout/bList2"/>
    <dgm:cxn modelId="{887C6A62-6A6F-4C48-AB66-11969B97F93E}" type="presParOf" srcId="{9EE8687C-17F1-4508-ADFD-449DCCAEB783}" destId="{95346D2E-7918-4AAF-A491-1BEF099F5598}" srcOrd="2" destOrd="0" presId="urn:microsoft.com/office/officeart/2005/8/layout/bList2"/>
    <dgm:cxn modelId="{04D3C99B-E99A-42FD-AFC0-7E0AB9B3127E}" type="presParOf" srcId="{95346D2E-7918-4AAF-A491-1BEF099F5598}" destId="{7D3968A9-F762-4CB8-BC6E-84275C2D13B4}" srcOrd="0" destOrd="0" presId="urn:microsoft.com/office/officeart/2005/8/layout/bList2"/>
    <dgm:cxn modelId="{D22DEDE2-6ACB-4C2D-AB0B-105D25F8BC02}" type="presParOf" srcId="{95346D2E-7918-4AAF-A491-1BEF099F5598}" destId="{FA1E207E-2920-477B-A3EC-C5152B89BD10}" srcOrd="1" destOrd="0" presId="urn:microsoft.com/office/officeart/2005/8/layout/bList2"/>
    <dgm:cxn modelId="{B7D360EC-9DCB-4786-B718-1028425AEB96}" type="presParOf" srcId="{95346D2E-7918-4AAF-A491-1BEF099F5598}" destId="{1F83A69D-46B7-4360-B586-1AC12E17E67F}" srcOrd="2" destOrd="0" presId="urn:microsoft.com/office/officeart/2005/8/layout/bList2"/>
    <dgm:cxn modelId="{51CEA7A7-B009-4F2D-B27A-426F5179A081}" type="presParOf" srcId="{95346D2E-7918-4AAF-A491-1BEF099F5598}" destId="{38435ACC-A942-426A-B9FA-5EB2F93B81EF}" srcOrd="3" destOrd="0" presId="urn:microsoft.com/office/officeart/2005/8/layout/bList2"/>
    <dgm:cxn modelId="{A5DEDCB5-BF44-4B9F-AB90-30BB9F81DA0E}" type="presParOf" srcId="{9EE8687C-17F1-4508-ADFD-449DCCAEB783}" destId="{107EE8EA-C0C1-4411-AD55-C1B271644FFE}" srcOrd="3" destOrd="0" presId="urn:microsoft.com/office/officeart/2005/8/layout/bList2"/>
    <dgm:cxn modelId="{688A205A-EE6C-4405-ADFA-556295DE159C}" type="presParOf" srcId="{9EE8687C-17F1-4508-ADFD-449DCCAEB783}" destId="{4E04C85E-5BEE-41BD-A37E-1E37CBAB493A}" srcOrd="4" destOrd="0" presId="urn:microsoft.com/office/officeart/2005/8/layout/bList2"/>
    <dgm:cxn modelId="{C54D7BB5-300C-4789-B5AD-E05F51CECDD6}" type="presParOf" srcId="{4E04C85E-5BEE-41BD-A37E-1E37CBAB493A}" destId="{5E526197-ADB3-4CFA-9979-95A2D2D88A17}" srcOrd="0" destOrd="0" presId="urn:microsoft.com/office/officeart/2005/8/layout/bList2"/>
    <dgm:cxn modelId="{6F03D18A-B10D-4513-BFBC-8ED0305BC494}" type="presParOf" srcId="{4E04C85E-5BEE-41BD-A37E-1E37CBAB493A}" destId="{736F1AD9-C2F9-41D5-9F16-3F59833C995E}" srcOrd="1" destOrd="0" presId="urn:microsoft.com/office/officeart/2005/8/layout/bList2"/>
    <dgm:cxn modelId="{5B83DE95-8021-46DA-8E2F-0ACC2A0F5565}" type="presParOf" srcId="{4E04C85E-5BEE-41BD-A37E-1E37CBAB493A}" destId="{966DC604-0C33-44D3-AF0B-BFEA4C1C604E}" srcOrd="2" destOrd="0" presId="urn:microsoft.com/office/officeart/2005/8/layout/bList2"/>
    <dgm:cxn modelId="{0D917D7E-2223-41B3-B4A5-AD9FB50894CD}" type="presParOf" srcId="{4E04C85E-5BEE-41BD-A37E-1E37CBAB493A}" destId="{26BCABB1-C496-4141-AC1E-0CA1614D972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E290BF-73EF-410B-BBB2-38C24771590D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10F4826-535A-4F3F-B46C-2F73F6A54619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нотариальных действий вышеуказанным лицам запрещается разглашать сведения, оглашать документы, которые стали им известны в связи с совершением нотариальных действий</a:t>
          </a:r>
          <a:endParaRPr lang="ru-RU" sz="1100" dirty="0"/>
        </a:p>
      </dgm:t>
    </dgm:pt>
    <dgm:pt modelId="{568F2432-922C-4928-AFE9-B84A70C3E63E}" type="parTrans" cxnId="{9C257D02-54E1-4B43-88C0-3B40EE6BBCC9}">
      <dgm:prSet/>
      <dgm:spPr/>
      <dgm:t>
        <a:bodyPr/>
        <a:lstStyle/>
        <a:p>
          <a:endParaRPr lang="ru-RU"/>
        </a:p>
      </dgm:t>
    </dgm:pt>
    <dgm:pt modelId="{9DB8ADD1-523D-4FFB-AF9E-20CA68D75BDB}" type="sibTrans" cxnId="{9C257D02-54E1-4B43-88C0-3B40EE6BBCC9}">
      <dgm:prSet/>
      <dgm:spPr/>
      <dgm:t>
        <a:bodyPr/>
        <a:lstStyle/>
        <a:p>
          <a:endParaRPr lang="ru-RU"/>
        </a:p>
      </dgm:t>
    </dgm:pt>
    <dgm:pt modelId="{40936ADE-31BE-4523-8369-6EF4133202C1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Сведения (документы) о совершенных нотариальных действиях могут выдаваться только заявителям - лицам, обратившимся за совершением этих нотариальных действий самостоятельно или через представителя, а также по требованию суда, прокуратуры, органов следствия в связи с находящимися в их производстве уголовными, гражданскими или административными делами, а также по требованию судебных приставов-исполнителей в связи с находящимися в их производстве материалами по исполнению исполнительных документов, по запросам органа, осуществляющего государственную регистрацию юридических лиц и индивидуальных предпринимателей, в связи с государственной регистрацией и по запросам органов, предоставляющих государственные и муниципальные услуги и исполняющих государственные и муниципальные функции</a:t>
          </a:r>
          <a:endParaRPr lang="ru-RU" dirty="0"/>
        </a:p>
      </dgm:t>
    </dgm:pt>
    <dgm:pt modelId="{3777498B-7544-4062-AC7F-16497C8D1884}" type="parTrans" cxnId="{C798BE05-E6B6-451F-801F-D5489CA19FDC}">
      <dgm:prSet/>
      <dgm:spPr/>
      <dgm:t>
        <a:bodyPr/>
        <a:lstStyle/>
        <a:p>
          <a:endParaRPr lang="ru-RU"/>
        </a:p>
      </dgm:t>
    </dgm:pt>
    <dgm:pt modelId="{352D6C51-3E25-4A49-A171-A3C44F176433}" type="sibTrans" cxnId="{C798BE05-E6B6-451F-801F-D5489CA19FDC}">
      <dgm:prSet/>
      <dgm:spPr/>
      <dgm:t>
        <a:bodyPr/>
        <a:lstStyle/>
        <a:p>
          <a:endParaRPr lang="ru-RU"/>
        </a:p>
      </dgm:t>
    </dgm:pt>
    <dgm:pt modelId="{4F2912A2-FB6A-42D5-8E4B-C3A81FD20E40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справки о завещании, удостоверенном должностным лицом местного самоуправления до 01 сентября 2019 года, выдаются только после смерти завещателя при представлении свидетельства о смерти</a:t>
          </a:r>
        </a:p>
      </dgm:t>
    </dgm:pt>
    <dgm:pt modelId="{A20F0BB5-D7CA-417E-AB10-BB511B15DEE5}" type="parTrans" cxnId="{6A05A19F-1A63-4DA8-BAD8-460F49F34848}">
      <dgm:prSet/>
      <dgm:spPr/>
      <dgm:t>
        <a:bodyPr/>
        <a:lstStyle/>
        <a:p>
          <a:endParaRPr lang="ru-RU"/>
        </a:p>
      </dgm:t>
    </dgm:pt>
    <dgm:pt modelId="{2273B78D-1721-4F16-9572-DE9B61409ED0}" type="sibTrans" cxnId="{6A05A19F-1A63-4DA8-BAD8-460F49F34848}">
      <dgm:prSet/>
      <dgm:spPr/>
      <dgm:t>
        <a:bodyPr/>
        <a:lstStyle/>
        <a:p>
          <a:endParaRPr lang="ru-RU"/>
        </a:p>
      </dgm:t>
    </dgm:pt>
    <dgm:pt modelId="{5E779003-A793-4E00-AACB-313196BF707A}" type="pres">
      <dgm:prSet presAssocID="{1FE290BF-73EF-410B-BBB2-38C24771590D}" presName="Name0" presStyleCnt="0">
        <dgm:presLayoutVars>
          <dgm:dir/>
          <dgm:resizeHandles val="exact"/>
        </dgm:presLayoutVars>
      </dgm:prSet>
      <dgm:spPr/>
    </dgm:pt>
    <dgm:pt modelId="{754A46E5-65EB-4A3E-A062-1D81AA6E2011}" type="pres">
      <dgm:prSet presAssocID="{410F4826-535A-4F3F-B46C-2F73F6A54619}" presName="node" presStyleLbl="node1" presStyleIdx="0" presStyleCnt="3" custScaleY="134974" custLinFactNeighborX="10288" custLinFactNeighborY="-5716">
        <dgm:presLayoutVars>
          <dgm:bulletEnabled val="1"/>
        </dgm:presLayoutVars>
      </dgm:prSet>
      <dgm:spPr/>
    </dgm:pt>
    <dgm:pt modelId="{4D2AB3FA-68C9-4EE4-A6FA-D2055F894718}" type="pres">
      <dgm:prSet presAssocID="{9DB8ADD1-523D-4FFB-AF9E-20CA68D75BDB}" presName="sibTrans" presStyleLbl="sibTrans2D1" presStyleIdx="0" presStyleCnt="2"/>
      <dgm:spPr/>
    </dgm:pt>
    <dgm:pt modelId="{58972B41-27BA-40CB-9117-1F91B86E62F3}" type="pres">
      <dgm:prSet presAssocID="{9DB8ADD1-523D-4FFB-AF9E-20CA68D75BDB}" presName="connectorText" presStyleLbl="sibTrans2D1" presStyleIdx="0" presStyleCnt="2"/>
      <dgm:spPr/>
    </dgm:pt>
    <dgm:pt modelId="{3505BBFA-4ACC-4730-9587-7376387F8434}" type="pres">
      <dgm:prSet presAssocID="{40936ADE-31BE-4523-8369-6EF4133202C1}" presName="node" presStyleLbl="node1" presStyleIdx="1" presStyleCnt="3" custScaleY="134459" custLinFactNeighborX="2572" custLinFactNeighborY="-5259">
        <dgm:presLayoutVars>
          <dgm:bulletEnabled val="1"/>
        </dgm:presLayoutVars>
      </dgm:prSet>
      <dgm:spPr/>
    </dgm:pt>
    <dgm:pt modelId="{F9D2727E-6552-4254-B2FD-03ACE03509E2}" type="pres">
      <dgm:prSet presAssocID="{352D6C51-3E25-4A49-A171-A3C44F176433}" presName="sibTrans" presStyleLbl="sibTrans2D1" presStyleIdx="1" presStyleCnt="2"/>
      <dgm:spPr/>
    </dgm:pt>
    <dgm:pt modelId="{8E39CF14-7528-4678-AC3F-6ECEC09C4CC2}" type="pres">
      <dgm:prSet presAssocID="{352D6C51-3E25-4A49-A171-A3C44F176433}" presName="connectorText" presStyleLbl="sibTrans2D1" presStyleIdx="1" presStyleCnt="2"/>
      <dgm:spPr/>
    </dgm:pt>
    <dgm:pt modelId="{49B85007-EC2C-4C87-B4FC-CD4B52D0483E}" type="pres">
      <dgm:prSet presAssocID="{4F2912A2-FB6A-42D5-8E4B-C3A81FD20E40}" presName="node" presStyleLbl="node1" presStyleIdx="2" presStyleCnt="3" custScaleY="133964" custLinFactNeighborX="-7716" custLinFactNeighborY="-6173">
        <dgm:presLayoutVars>
          <dgm:bulletEnabled val="1"/>
        </dgm:presLayoutVars>
      </dgm:prSet>
      <dgm:spPr/>
    </dgm:pt>
  </dgm:ptLst>
  <dgm:cxnLst>
    <dgm:cxn modelId="{9C257D02-54E1-4B43-88C0-3B40EE6BBCC9}" srcId="{1FE290BF-73EF-410B-BBB2-38C24771590D}" destId="{410F4826-535A-4F3F-B46C-2F73F6A54619}" srcOrd="0" destOrd="0" parTransId="{568F2432-922C-4928-AFE9-B84A70C3E63E}" sibTransId="{9DB8ADD1-523D-4FFB-AF9E-20CA68D75BDB}"/>
    <dgm:cxn modelId="{C798BE05-E6B6-451F-801F-D5489CA19FDC}" srcId="{1FE290BF-73EF-410B-BBB2-38C24771590D}" destId="{40936ADE-31BE-4523-8369-6EF4133202C1}" srcOrd="1" destOrd="0" parTransId="{3777498B-7544-4062-AC7F-16497C8D1884}" sibTransId="{352D6C51-3E25-4A49-A171-A3C44F176433}"/>
    <dgm:cxn modelId="{687D890E-8179-4086-9729-42293AF070A4}" type="presOf" srcId="{352D6C51-3E25-4A49-A171-A3C44F176433}" destId="{F9D2727E-6552-4254-B2FD-03ACE03509E2}" srcOrd="0" destOrd="0" presId="urn:microsoft.com/office/officeart/2005/8/layout/process1"/>
    <dgm:cxn modelId="{C62DF722-3BE6-42F4-A3C1-0666D59D2D62}" type="presOf" srcId="{9DB8ADD1-523D-4FFB-AF9E-20CA68D75BDB}" destId="{4D2AB3FA-68C9-4EE4-A6FA-D2055F894718}" srcOrd="0" destOrd="0" presId="urn:microsoft.com/office/officeart/2005/8/layout/process1"/>
    <dgm:cxn modelId="{39CD1731-45BA-4F33-9870-DFBD613DD155}" type="presOf" srcId="{410F4826-535A-4F3F-B46C-2F73F6A54619}" destId="{754A46E5-65EB-4A3E-A062-1D81AA6E2011}" srcOrd="0" destOrd="0" presId="urn:microsoft.com/office/officeart/2005/8/layout/process1"/>
    <dgm:cxn modelId="{190FD435-9537-49C5-849B-7AD73BADF12B}" type="presOf" srcId="{9DB8ADD1-523D-4FFB-AF9E-20CA68D75BDB}" destId="{58972B41-27BA-40CB-9117-1F91B86E62F3}" srcOrd="1" destOrd="0" presId="urn:microsoft.com/office/officeart/2005/8/layout/process1"/>
    <dgm:cxn modelId="{26116846-2399-41E7-A83F-00CF8980AE9C}" type="presOf" srcId="{4F2912A2-FB6A-42D5-8E4B-C3A81FD20E40}" destId="{49B85007-EC2C-4C87-B4FC-CD4B52D0483E}" srcOrd="0" destOrd="0" presId="urn:microsoft.com/office/officeart/2005/8/layout/process1"/>
    <dgm:cxn modelId="{15BC4C90-E575-4E77-A7CC-150DC558C798}" type="presOf" srcId="{1FE290BF-73EF-410B-BBB2-38C24771590D}" destId="{5E779003-A793-4E00-AACB-313196BF707A}" srcOrd="0" destOrd="0" presId="urn:microsoft.com/office/officeart/2005/8/layout/process1"/>
    <dgm:cxn modelId="{93C1A596-6C44-46C7-86A2-6FD2BF9DD94A}" type="presOf" srcId="{40936ADE-31BE-4523-8369-6EF4133202C1}" destId="{3505BBFA-4ACC-4730-9587-7376387F8434}" srcOrd="0" destOrd="0" presId="urn:microsoft.com/office/officeart/2005/8/layout/process1"/>
    <dgm:cxn modelId="{6A05A19F-1A63-4DA8-BAD8-460F49F34848}" srcId="{1FE290BF-73EF-410B-BBB2-38C24771590D}" destId="{4F2912A2-FB6A-42D5-8E4B-C3A81FD20E40}" srcOrd="2" destOrd="0" parTransId="{A20F0BB5-D7CA-417E-AB10-BB511B15DEE5}" sibTransId="{2273B78D-1721-4F16-9572-DE9B61409ED0}"/>
    <dgm:cxn modelId="{2C30E0C1-97C0-47B1-B7EC-A8173F5BCB7A}" type="presOf" srcId="{352D6C51-3E25-4A49-A171-A3C44F176433}" destId="{8E39CF14-7528-4678-AC3F-6ECEC09C4CC2}" srcOrd="1" destOrd="0" presId="urn:microsoft.com/office/officeart/2005/8/layout/process1"/>
    <dgm:cxn modelId="{8E852DF9-0830-4ED5-85B7-FB2AF0B4E74C}" type="presParOf" srcId="{5E779003-A793-4E00-AACB-313196BF707A}" destId="{754A46E5-65EB-4A3E-A062-1D81AA6E2011}" srcOrd="0" destOrd="0" presId="urn:microsoft.com/office/officeart/2005/8/layout/process1"/>
    <dgm:cxn modelId="{1102BC76-6C6C-4A84-B8F4-C3D18C8E5AB0}" type="presParOf" srcId="{5E779003-A793-4E00-AACB-313196BF707A}" destId="{4D2AB3FA-68C9-4EE4-A6FA-D2055F894718}" srcOrd="1" destOrd="0" presId="urn:microsoft.com/office/officeart/2005/8/layout/process1"/>
    <dgm:cxn modelId="{73F46C64-DDB9-4B07-A18D-A9387F362099}" type="presParOf" srcId="{4D2AB3FA-68C9-4EE4-A6FA-D2055F894718}" destId="{58972B41-27BA-40CB-9117-1F91B86E62F3}" srcOrd="0" destOrd="0" presId="urn:microsoft.com/office/officeart/2005/8/layout/process1"/>
    <dgm:cxn modelId="{527D799D-1960-49E6-855E-6ED207158A38}" type="presParOf" srcId="{5E779003-A793-4E00-AACB-313196BF707A}" destId="{3505BBFA-4ACC-4730-9587-7376387F8434}" srcOrd="2" destOrd="0" presId="urn:microsoft.com/office/officeart/2005/8/layout/process1"/>
    <dgm:cxn modelId="{358D07C3-C339-46E5-86EB-FB64ED382320}" type="presParOf" srcId="{5E779003-A793-4E00-AACB-313196BF707A}" destId="{F9D2727E-6552-4254-B2FD-03ACE03509E2}" srcOrd="3" destOrd="0" presId="urn:microsoft.com/office/officeart/2005/8/layout/process1"/>
    <dgm:cxn modelId="{DA225B6B-E246-429D-8433-5B7BB0C80590}" type="presParOf" srcId="{F9D2727E-6552-4254-B2FD-03ACE03509E2}" destId="{8E39CF14-7528-4678-AC3F-6ECEC09C4CC2}" srcOrd="0" destOrd="0" presId="urn:microsoft.com/office/officeart/2005/8/layout/process1"/>
    <dgm:cxn modelId="{066760E5-E95F-4CB7-97E9-23281DD9F418}" type="presParOf" srcId="{5E779003-A793-4E00-AACB-313196BF707A}" destId="{49B85007-EC2C-4C87-B4FC-CD4B52D0483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5F77C7B-79BD-4514-B2AA-9FF32FF384FA}" type="doc">
      <dgm:prSet loTypeId="urn:microsoft.com/office/officeart/2005/8/layout/target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6D72E4F-6935-4B0F-B422-8D99C1D26DDC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Нотариальные действия совершаются при предъявлении лицом, обратившимся за совершением нотариального действия, всех необходимых для этого документов и уплате государственной пошлины или нотариального тарифа (ст. 22 Основ, п. 10 Инструкции)</a:t>
          </a:r>
        </a:p>
      </dgm:t>
    </dgm:pt>
    <dgm:pt modelId="{30DC7060-0EC3-495D-BE5D-CE36AB2DE24F}" type="parTrans" cxnId="{E5B09BC1-15D0-41FD-98CF-ADDED9FFB1C0}">
      <dgm:prSet/>
      <dgm:spPr/>
      <dgm:t>
        <a:bodyPr/>
        <a:lstStyle/>
        <a:p>
          <a:endParaRPr lang="ru-RU"/>
        </a:p>
      </dgm:t>
    </dgm:pt>
    <dgm:pt modelId="{C0AE401F-1FFE-45D7-BAB0-3B5F19B72555}" type="sibTrans" cxnId="{E5B09BC1-15D0-41FD-98CF-ADDED9FFB1C0}">
      <dgm:prSet/>
      <dgm:spPr/>
      <dgm:t>
        <a:bodyPr/>
        <a:lstStyle/>
        <a:p>
          <a:endParaRPr lang="ru-RU"/>
        </a:p>
      </dgm:t>
    </dgm:pt>
    <dgm:pt modelId="{FA9F1361-77E3-4D59-AC4D-DE60738B710C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нотариального действия должна быть установлена правоспособность юридических лиц, полномочия представителя и дееспособность физических лиц, обратившихся или участвующих в совершении нотариального действия</a:t>
          </a:r>
          <a:endParaRPr lang="ru-RU" sz="1600" dirty="0"/>
        </a:p>
      </dgm:t>
    </dgm:pt>
    <dgm:pt modelId="{8EB295A8-89A1-479A-A447-137C180188AD}" type="parTrans" cxnId="{A4EEB4BC-083B-4759-8F77-0C52CC43CF16}">
      <dgm:prSet/>
      <dgm:spPr/>
      <dgm:t>
        <a:bodyPr/>
        <a:lstStyle/>
        <a:p>
          <a:endParaRPr lang="ru-RU"/>
        </a:p>
      </dgm:t>
    </dgm:pt>
    <dgm:pt modelId="{D74B3640-EF8D-4EBE-B097-B61894A39FE9}" type="sibTrans" cxnId="{A4EEB4BC-083B-4759-8F77-0C52CC43CF16}">
      <dgm:prSet/>
      <dgm:spPr/>
      <dgm:t>
        <a:bodyPr/>
        <a:lstStyle/>
        <a:p>
          <a:endParaRPr lang="ru-RU"/>
        </a:p>
      </dgm:t>
    </dgm:pt>
    <dgm:pt modelId="{1B0F55CC-2D37-45BD-946E-18FF8E5FA859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нотариального действия должностное лицо местного самоуправления устанавливает личность обратившегося за совершением нотариального действия гражданина или представителя юридического лица и проверяет его место жительства, а также рукоприкладчика, переводчика или сурдопереводчика (ст.42-43 Основ, п. 11 Инструкции)</a:t>
          </a:r>
        </a:p>
      </dgm:t>
    </dgm:pt>
    <dgm:pt modelId="{C822BCA3-6DEE-4EAF-A8E3-EFAA5405F2CB}" type="parTrans" cxnId="{C4D8D65D-1FB9-4A84-A000-082FBBD61CCC}">
      <dgm:prSet/>
      <dgm:spPr/>
      <dgm:t>
        <a:bodyPr/>
        <a:lstStyle/>
        <a:p>
          <a:endParaRPr lang="ru-RU"/>
        </a:p>
      </dgm:t>
    </dgm:pt>
    <dgm:pt modelId="{546B5255-AA18-45C8-B048-454137930C41}" type="sibTrans" cxnId="{C4D8D65D-1FB9-4A84-A000-082FBBD61CCC}">
      <dgm:prSet/>
      <dgm:spPr/>
      <dgm:t>
        <a:bodyPr/>
        <a:lstStyle/>
        <a:p>
          <a:endParaRPr lang="ru-RU"/>
        </a:p>
      </dgm:t>
    </dgm:pt>
    <dgm:pt modelId="{F7532C95-AF25-414C-A69C-163222B1EE77}" type="pres">
      <dgm:prSet presAssocID="{B5F77C7B-79BD-4514-B2AA-9FF32FF384F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736C2DC-31E0-4088-B2BA-57DEBC62717D}" type="pres">
      <dgm:prSet presAssocID="{06D72E4F-6935-4B0F-B422-8D99C1D26DDC}" presName="circle1" presStyleLbl="node1" presStyleIdx="0" presStyleCnt="3"/>
      <dgm:spPr/>
    </dgm:pt>
    <dgm:pt modelId="{DAC4FA36-EC16-4D78-988B-E4A5A79ED53E}" type="pres">
      <dgm:prSet presAssocID="{06D72E4F-6935-4B0F-B422-8D99C1D26DDC}" presName="space" presStyleCnt="0"/>
      <dgm:spPr/>
    </dgm:pt>
    <dgm:pt modelId="{00AF35A6-8EDF-48E6-8DCC-850B0B9FACF3}" type="pres">
      <dgm:prSet presAssocID="{06D72E4F-6935-4B0F-B422-8D99C1D26DDC}" presName="rect1" presStyleLbl="alignAcc1" presStyleIdx="0" presStyleCnt="3"/>
      <dgm:spPr/>
    </dgm:pt>
    <dgm:pt modelId="{383BA624-A20D-42B8-BACA-7551E72F60AA}" type="pres">
      <dgm:prSet presAssocID="{FA9F1361-77E3-4D59-AC4D-DE60738B710C}" presName="vertSpace2" presStyleLbl="node1" presStyleIdx="0" presStyleCnt="3"/>
      <dgm:spPr/>
    </dgm:pt>
    <dgm:pt modelId="{A9767212-BB02-44DE-9833-EA5399780CBB}" type="pres">
      <dgm:prSet presAssocID="{FA9F1361-77E3-4D59-AC4D-DE60738B710C}" presName="circle2" presStyleLbl="node1" presStyleIdx="1" presStyleCnt="3"/>
      <dgm:spPr/>
    </dgm:pt>
    <dgm:pt modelId="{EA3978E4-1380-4188-89B8-FF7216B4F468}" type="pres">
      <dgm:prSet presAssocID="{FA9F1361-77E3-4D59-AC4D-DE60738B710C}" presName="rect2" presStyleLbl="alignAcc1" presStyleIdx="1" presStyleCnt="3"/>
      <dgm:spPr/>
    </dgm:pt>
    <dgm:pt modelId="{A4362E7F-F86E-46E6-8D90-5C37D99D2BAC}" type="pres">
      <dgm:prSet presAssocID="{1B0F55CC-2D37-45BD-946E-18FF8E5FA859}" presName="vertSpace3" presStyleLbl="node1" presStyleIdx="1" presStyleCnt="3"/>
      <dgm:spPr/>
    </dgm:pt>
    <dgm:pt modelId="{ACE89003-BE49-4E19-AB1D-B7D8D596CD9C}" type="pres">
      <dgm:prSet presAssocID="{1B0F55CC-2D37-45BD-946E-18FF8E5FA859}" presName="circle3" presStyleLbl="node1" presStyleIdx="2" presStyleCnt="3"/>
      <dgm:spPr/>
    </dgm:pt>
    <dgm:pt modelId="{6D3786C1-F613-482E-9FEA-CB9C7FA8E912}" type="pres">
      <dgm:prSet presAssocID="{1B0F55CC-2D37-45BD-946E-18FF8E5FA859}" presName="rect3" presStyleLbl="alignAcc1" presStyleIdx="2" presStyleCnt="3"/>
      <dgm:spPr/>
    </dgm:pt>
    <dgm:pt modelId="{9215EEC1-7CA4-40FF-A151-F258D14E1A8C}" type="pres">
      <dgm:prSet presAssocID="{06D72E4F-6935-4B0F-B422-8D99C1D26DDC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56472136-BD3D-4D8C-B3C9-06DA9B78A27C}" type="pres">
      <dgm:prSet presAssocID="{FA9F1361-77E3-4D59-AC4D-DE60738B710C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C64DE855-6F70-4438-B6FB-78796384B9D8}" type="pres">
      <dgm:prSet presAssocID="{1B0F55CC-2D37-45BD-946E-18FF8E5FA859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C4D8D65D-1FB9-4A84-A000-082FBBD61CCC}" srcId="{B5F77C7B-79BD-4514-B2AA-9FF32FF384FA}" destId="{1B0F55CC-2D37-45BD-946E-18FF8E5FA859}" srcOrd="2" destOrd="0" parTransId="{C822BCA3-6DEE-4EAF-A8E3-EFAA5405F2CB}" sibTransId="{546B5255-AA18-45C8-B048-454137930C41}"/>
    <dgm:cxn modelId="{4F517B5F-32F2-47E6-9295-54E91D5898DA}" type="presOf" srcId="{1B0F55CC-2D37-45BD-946E-18FF8E5FA859}" destId="{C64DE855-6F70-4438-B6FB-78796384B9D8}" srcOrd="1" destOrd="0" presId="urn:microsoft.com/office/officeart/2005/8/layout/target3"/>
    <dgm:cxn modelId="{15B40865-DE4A-42D8-9331-4566F5BDE655}" type="presOf" srcId="{06D72E4F-6935-4B0F-B422-8D99C1D26DDC}" destId="{00AF35A6-8EDF-48E6-8DCC-850B0B9FACF3}" srcOrd="0" destOrd="0" presId="urn:microsoft.com/office/officeart/2005/8/layout/target3"/>
    <dgm:cxn modelId="{DDC3B447-6DA3-4A52-B1FE-7EC889559882}" type="presOf" srcId="{FA9F1361-77E3-4D59-AC4D-DE60738B710C}" destId="{56472136-BD3D-4D8C-B3C9-06DA9B78A27C}" srcOrd="1" destOrd="0" presId="urn:microsoft.com/office/officeart/2005/8/layout/target3"/>
    <dgm:cxn modelId="{8730A65A-E75F-4B80-8502-0FE32A260C1F}" type="presOf" srcId="{1B0F55CC-2D37-45BD-946E-18FF8E5FA859}" destId="{6D3786C1-F613-482E-9FEA-CB9C7FA8E912}" srcOrd="0" destOrd="0" presId="urn:microsoft.com/office/officeart/2005/8/layout/target3"/>
    <dgm:cxn modelId="{95FFC586-80C8-4B9D-9CF6-232798CA60DA}" type="presOf" srcId="{B5F77C7B-79BD-4514-B2AA-9FF32FF384FA}" destId="{F7532C95-AF25-414C-A69C-163222B1EE77}" srcOrd="0" destOrd="0" presId="urn:microsoft.com/office/officeart/2005/8/layout/target3"/>
    <dgm:cxn modelId="{FB0AFD97-5BBE-46A6-9320-5FDCC0E29497}" type="presOf" srcId="{FA9F1361-77E3-4D59-AC4D-DE60738B710C}" destId="{EA3978E4-1380-4188-89B8-FF7216B4F468}" srcOrd="0" destOrd="0" presId="urn:microsoft.com/office/officeart/2005/8/layout/target3"/>
    <dgm:cxn modelId="{BBD9829A-D673-4B75-A6E4-FA54ECAA9654}" type="presOf" srcId="{06D72E4F-6935-4B0F-B422-8D99C1D26DDC}" destId="{9215EEC1-7CA4-40FF-A151-F258D14E1A8C}" srcOrd="1" destOrd="0" presId="urn:microsoft.com/office/officeart/2005/8/layout/target3"/>
    <dgm:cxn modelId="{A4EEB4BC-083B-4759-8F77-0C52CC43CF16}" srcId="{B5F77C7B-79BD-4514-B2AA-9FF32FF384FA}" destId="{FA9F1361-77E3-4D59-AC4D-DE60738B710C}" srcOrd="1" destOrd="0" parTransId="{8EB295A8-89A1-479A-A447-137C180188AD}" sibTransId="{D74B3640-EF8D-4EBE-B097-B61894A39FE9}"/>
    <dgm:cxn modelId="{E5B09BC1-15D0-41FD-98CF-ADDED9FFB1C0}" srcId="{B5F77C7B-79BD-4514-B2AA-9FF32FF384FA}" destId="{06D72E4F-6935-4B0F-B422-8D99C1D26DDC}" srcOrd="0" destOrd="0" parTransId="{30DC7060-0EC3-495D-BE5D-CE36AB2DE24F}" sibTransId="{C0AE401F-1FFE-45D7-BAB0-3B5F19B72555}"/>
    <dgm:cxn modelId="{B4D9943B-C8BE-461A-9DE2-5EEB2B80631B}" type="presParOf" srcId="{F7532C95-AF25-414C-A69C-163222B1EE77}" destId="{1736C2DC-31E0-4088-B2BA-57DEBC62717D}" srcOrd="0" destOrd="0" presId="urn:microsoft.com/office/officeart/2005/8/layout/target3"/>
    <dgm:cxn modelId="{5751A575-A33B-4028-BFB3-D46D47CD221F}" type="presParOf" srcId="{F7532C95-AF25-414C-A69C-163222B1EE77}" destId="{DAC4FA36-EC16-4D78-988B-E4A5A79ED53E}" srcOrd="1" destOrd="0" presId="urn:microsoft.com/office/officeart/2005/8/layout/target3"/>
    <dgm:cxn modelId="{11BB1356-61E7-445B-A6C3-F19C5E3ACE87}" type="presParOf" srcId="{F7532C95-AF25-414C-A69C-163222B1EE77}" destId="{00AF35A6-8EDF-48E6-8DCC-850B0B9FACF3}" srcOrd="2" destOrd="0" presId="urn:microsoft.com/office/officeart/2005/8/layout/target3"/>
    <dgm:cxn modelId="{34F7FACD-C538-44B3-B93F-41ECED0888E4}" type="presParOf" srcId="{F7532C95-AF25-414C-A69C-163222B1EE77}" destId="{383BA624-A20D-42B8-BACA-7551E72F60AA}" srcOrd="3" destOrd="0" presId="urn:microsoft.com/office/officeart/2005/8/layout/target3"/>
    <dgm:cxn modelId="{EE13A415-6611-485A-86F5-2145C68EC77E}" type="presParOf" srcId="{F7532C95-AF25-414C-A69C-163222B1EE77}" destId="{A9767212-BB02-44DE-9833-EA5399780CBB}" srcOrd="4" destOrd="0" presId="urn:microsoft.com/office/officeart/2005/8/layout/target3"/>
    <dgm:cxn modelId="{31453442-F544-4F71-8AB7-2680C6CC2868}" type="presParOf" srcId="{F7532C95-AF25-414C-A69C-163222B1EE77}" destId="{EA3978E4-1380-4188-89B8-FF7216B4F468}" srcOrd="5" destOrd="0" presId="urn:microsoft.com/office/officeart/2005/8/layout/target3"/>
    <dgm:cxn modelId="{159596F6-A8B4-48CA-B715-6747C107E204}" type="presParOf" srcId="{F7532C95-AF25-414C-A69C-163222B1EE77}" destId="{A4362E7F-F86E-46E6-8D90-5C37D99D2BAC}" srcOrd="6" destOrd="0" presId="urn:microsoft.com/office/officeart/2005/8/layout/target3"/>
    <dgm:cxn modelId="{32F3ED71-B30C-4F59-BF33-664BF1F1C49F}" type="presParOf" srcId="{F7532C95-AF25-414C-A69C-163222B1EE77}" destId="{ACE89003-BE49-4E19-AB1D-B7D8D596CD9C}" srcOrd="7" destOrd="0" presId="urn:microsoft.com/office/officeart/2005/8/layout/target3"/>
    <dgm:cxn modelId="{0956BDB2-AFF5-47DD-BF7E-2CCB4B3D2D87}" type="presParOf" srcId="{F7532C95-AF25-414C-A69C-163222B1EE77}" destId="{6D3786C1-F613-482E-9FEA-CB9C7FA8E912}" srcOrd="8" destOrd="0" presId="urn:microsoft.com/office/officeart/2005/8/layout/target3"/>
    <dgm:cxn modelId="{6A5E9694-52E9-4B4D-8133-34857C43D500}" type="presParOf" srcId="{F7532C95-AF25-414C-A69C-163222B1EE77}" destId="{9215EEC1-7CA4-40FF-A151-F258D14E1A8C}" srcOrd="9" destOrd="0" presId="urn:microsoft.com/office/officeart/2005/8/layout/target3"/>
    <dgm:cxn modelId="{2589F390-47BA-4036-85F6-E5275EA02AD1}" type="presParOf" srcId="{F7532C95-AF25-414C-A69C-163222B1EE77}" destId="{56472136-BD3D-4D8C-B3C9-06DA9B78A27C}" srcOrd="10" destOrd="0" presId="urn:microsoft.com/office/officeart/2005/8/layout/target3"/>
    <dgm:cxn modelId="{921DA694-E244-44F6-9C5A-3BD4AE7382FB}" type="presParOf" srcId="{F7532C95-AF25-414C-A69C-163222B1EE77}" destId="{C64DE855-6F70-4438-B6FB-78796384B9D8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C3B9CF-928A-48C5-9E76-F2688C29B9E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027FC4E-D83B-4C73-A7AC-A6E67EA8F355}">
      <dgm:prSet/>
      <dgm:spPr/>
      <dgm:t>
        <a:bodyPr/>
        <a:lstStyle/>
        <a:p>
          <a:r>
            <a:rPr lang="ru-RU" dirty="0"/>
            <a:t>1 паспорта гражданина РФ </a:t>
          </a:r>
        </a:p>
      </dgm:t>
    </dgm:pt>
    <dgm:pt modelId="{6D3743DA-92C0-4A8F-8876-06B3C383CFDD}" type="parTrans" cxnId="{AEAAC684-A8BC-47AE-858B-5EF6368EB116}">
      <dgm:prSet/>
      <dgm:spPr/>
      <dgm:t>
        <a:bodyPr/>
        <a:lstStyle/>
        <a:p>
          <a:endParaRPr lang="ru-RU"/>
        </a:p>
      </dgm:t>
    </dgm:pt>
    <dgm:pt modelId="{83346C05-7182-45E9-BD53-E332E4DCDDF7}" type="sibTrans" cxnId="{AEAAC684-A8BC-47AE-858B-5EF6368EB116}">
      <dgm:prSet/>
      <dgm:spPr/>
      <dgm:t>
        <a:bodyPr/>
        <a:lstStyle/>
        <a:p>
          <a:endParaRPr lang="ru-RU"/>
        </a:p>
      </dgm:t>
    </dgm:pt>
    <dgm:pt modelId="{687F209E-AB44-44AD-BB19-AA6F6EC20776}">
      <dgm:prSet/>
      <dgm:spPr/>
      <dgm:t>
        <a:bodyPr/>
        <a:lstStyle/>
        <a:p>
          <a:r>
            <a:rPr lang="ru-RU" dirty="0"/>
            <a:t>2 временного удостоверения личности гражданина РФ (в период оформления паспорта гражданина РФ)</a:t>
          </a:r>
        </a:p>
      </dgm:t>
    </dgm:pt>
    <dgm:pt modelId="{E95FA117-5D51-4C99-A08D-BF2C9DE657A6}" type="parTrans" cxnId="{D8B1F353-00B3-4782-8670-ED55C718E3EB}">
      <dgm:prSet/>
      <dgm:spPr/>
      <dgm:t>
        <a:bodyPr/>
        <a:lstStyle/>
        <a:p>
          <a:endParaRPr lang="ru-RU"/>
        </a:p>
      </dgm:t>
    </dgm:pt>
    <dgm:pt modelId="{E7A4878D-76B7-4335-AFBF-0608B40E2B5A}" type="sibTrans" cxnId="{D8B1F353-00B3-4782-8670-ED55C718E3EB}">
      <dgm:prSet/>
      <dgm:spPr/>
      <dgm:t>
        <a:bodyPr/>
        <a:lstStyle/>
        <a:p>
          <a:endParaRPr lang="ru-RU"/>
        </a:p>
      </dgm:t>
    </dgm:pt>
    <dgm:pt modelId="{44E60655-ACD4-464F-84D8-A03DF7B29516}">
      <dgm:prSet/>
      <dgm:spPr/>
      <dgm:t>
        <a:bodyPr/>
        <a:lstStyle/>
        <a:p>
          <a:r>
            <a:rPr lang="ru-RU" dirty="0"/>
            <a:t>3 удостоверения личности или военного билета военнослужащего</a:t>
          </a:r>
        </a:p>
      </dgm:t>
    </dgm:pt>
    <dgm:pt modelId="{8995C9D7-7938-4C21-908D-E59AB450F7BF}" type="parTrans" cxnId="{DB408EF3-BFCD-4E16-88A9-D1B0A414BBD7}">
      <dgm:prSet/>
      <dgm:spPr/>
      <dgm:t>
        <a:bodyPr/>
        <a:lstStyle/>
        <a:p>
          <a:endParaRPr lang="ru-RU"/>
        </a:p>
      </dgm:t>
    </dgm:pt>
    <dgm:pt modelId="{65DFDB4A-5F28-4BF4-933B-A62BB314BC0D}" type="sibTrans" cxnId="{DB408EF3-BFCD-4E16-88A9-D1B0A414BBD7}">
      <dgm:prSet/>
      <dgm:spPr/>
      <dgm:t>
        <a:bodyPr/>
        <a:lstStyle/>
        <a:p>
          <a:endParaRPr lang="ru-RU"/>
        </a:p>
      </dgm:t>
    </dgm:pt>
    <dgm:pt modelId="{E4F00494-34CC-470F-8760-BC591032D751}">
      <dgm:prSet/>
      <dgm:spPr/>
      <dgm:t>
        <a:bodyPr/>
        <a:lstStyle/>
        <a:p>
          <a:r>
            <a:rPr lang="ru-RU" dirty="0"/>
            <a:t>4 паспорта гражданина РФ, удостоверяющего личность гражданина РФ за пределами РФ</a:t>
          </a:r>
        </a:p>
      </dgm:t>
    </dgm:pt>
    <dgm:pt modelId="{A43A7D9C-B407-4DFD-94DE-9877A429746D}" type="parTrans" cxnId="{783A8F52-6792-4F67-99CD-C339CA46A30D}">
      <dgm:prSet/>
      <dgm:spPr/>
      <dgm:t>
        <a:bodyPr/>
        <a:lstStyle/>
        <a:p>
          <a:endParaRPr lang="ru-RU"/>
        </a:p>
      </dgm:t>
    </dgm:pt>
    <dgm:pt modelId="{7C907802-0D62-474A-8762-625530386616}" type="sibTrans" cxnId="{783A8F52-6792-4F67-99CD-C339CA46A30D}">
      <dgm:prSet/>
      <dgm:spPr/>
      <dgm:t>
        <a:bodyPr/>
        <a:lstStyle/>
        <a:p>
          <a:endParaRPr lang="ru-RU"/>
        </a:p>
      </dgm:t>
    </dgm:pt>
    <dgm:pt modelId="{F4B3186F-DD60-4238-B838-77B8A26925CE}">
      <dgm:prSet/>
      <dgm:spPr/>
      <dgm:t>
        <a:bodyPr/>
        <a:lstStyle/>
        <a:p>
          <a:r>
            <a:rPr lang="ru-RU" dirty="0"/>
            <a:t>5 дипломатического или служебного паспорта</a:t>
          </a:r>
        </a:p>
      </dgm:t>
    </dgm:pt>
    <dgm:pt modelId="{2EFE40A4-22DF-48CF-A7FE-2B3606E1628B}" type="parTrans" cxnId="{F4A31D2F-B8A7-4E7B-B087-9CE26744740A}">
      <dgm:prSet/>
      <dgm:spPr/>
      <dgm:t>
        <a:bodyPr/>
        <a:lstStyle/>
        <a:p>
          <a:endParaRPr lang="ru-RU"/>
        </a:p>
      </dgm:t>
    </dgm:pt>
    <dgm:pt modelId="{6058CFD3-ADFB-4AC2-B092-47B3D4843069}" type="sibTrans" cxnId="{F4A31D2F-B8A7-4E7B-B087-9CE26744740A}">
      <dgm:prSet/>
      <dgm:spPr/>
      <dgm:t>
        <a:bodyPr/>
        <a:lstStyle/>
        <a:p>
          <a:endParaRPr lang="ru-RU"/>
        </a:p>
      </dgm:t>
    </dgm:pt>
    <dgm:pt modelId="{6BEC668D-9D7B-4C2F-B40C-E23C636C1421}">
      <dgm:prSet/>
      <dgm:spPr/>
      <dgm:t>
        <a:bodyPr/>
        <a:lstStyle/>
        <a:p>
          <a:r>
            <a:rPr lang="ru-RU" dirty="0"/>
            <a:t>6 удостоверения личности моряка</a:t>
          </a:r>
        </a:p>
      </dgm:t>
    </dgm:pt>
    <dgm:pt modelId="{9D71B1A3-555D-4DE7-A639-4ED242EC778D}" type="parTrans" cxnId="{D709AC00-0E64-4110-9146-201011EA6F14}">
      <dgm:prSet/>
      <dgm:spPr/>
      <dgm:t>
        <a:bodyPr/>
        <a:lstStyle/>
        <a:p>
          <a:endParaRPr lang="ru-RU"/>
        </a:p>
      </dgm:t>
    </dgm:pt>
    <dgm:pt modelId="{745B7AF2-D805-4523-A536-C534B07D8CD3}" type="sibTrans" cxnId="{D709AC00-0E64-4110-9146-201011EA6F14}">
      <dgm:prSet/>
      <dgm:spPr/>
      <dgm:t>
        <a:bodyPr/>
        <a:lstStyle/>
        <a:p>
          <a:endParaRPr lang="ru-RU"/>
        </a:p>
      </dgm:t>
    </dgm:pt>
    <dgm:pt modelId="{8DC54F57-2FFD-4889-B8B6-3FE2CA02EE20}">
      <dgm:prSet/>
      <dgm:spPr/>
      <dgm:t>
        <a:bodyPr/>
        <a:lstStyle/>
        <a:p>
          <a:r>
            <a:rPr lang="ru-RU" dirty="0"/>
            <a:t>7 паспорта гражданина СССР образца 1974 г. с указанием гражданства РФ или с вкладышем, свидетельствующим о наличии гражданства РФ, выданным по достижении гражданином 45-летнего возраста</a:t>
          </a:r>
        </a:p>
      </dgm:t>
    </dgm:pt>
    <dgm:pt modelId="{45589F43-F444-48AB-9506-8E85AC49AE55}" type="parTrans" cxnId="{488A793A-FD7A-4D14-AA11-A4E8DBA5AE85}">
      <dgm:prSet/>
      <dgm:spPr/>
      <dgm:t>
        <a:bodyPr/>
        <a:lstStyle/>
        <a:p>
          <a:endParaRPr lang="ru-RU"/>
        </a:p>
      </dgm:t>
    </dgm:pt>
    <dgm:pt modelId="{9255DAF9-9B35-4600-BFCA-E34D16713E7E}" type="sibTrans" cxnId="{488A793A-FD7A-4D14-AA11-A4E8DBA5AE85}">
      <dgm:prSet/>
      <dgm:spPr/>
      <dgm:t>
        <a:bodyPr/>
        <a:lstStyle/>
        <a:p>
          <a:endParaRPr lang="ru-RU"/>
        </a:p>
      </dgm:t>
    </dgm:pt>
    <dgm:pt modelId="{A5D4ABBD-193B-4496-A4D1-32AC2970BA51}">
      <dgm:prSet/>
      <dgm:spPr/>
      <dgm:t>
        <a:bodyPr/>
        <a:lstStyle/>
        <a:p>
          <a:r>
            <a:rPr lang="ru-RU" dirty="0"/>
            <a:t>8 удостоверения беженца</a:t>
          </a:r>
        </a:p>
      </dgm:t>
    </dgm:pt>
    <dgm:pt modelId="{2880C18F-EF69-450F-8677-428FD9331B77}" type="parTrans" cxnId="{0BD9D019-83D1-4250-9202-5E396FE9D83C}">
      <dgm:prSet/>
      <dgm:spPr/>
      <dgm:t>
        <a:bodyPr/>
        <a:lstStyle/>
        <a:p>
          <a:endParaRPr lang="ru-RU"/>
        </a:p>
      </dgm:t>
    </dgm:pt>
    <dgm:pt modelId="{66153E63-194B-400A-8DFB-289FA6ECF026}" type="sibTrans" cxnId="{0BD9D019-83D1-4250-9202-5E396FE9D83C}">
      <dgm:prSet/>
      <dgm:spPr/>
      <dgm:t>
        <a:bodyPr/>
        <a:lstStyle/>
        <a:p>
          <a:endParaRPr lang="ru-RU"/>
        </a:p>
      </dgm:t>
    </dgm:pt>
    <dgm:pt modelId="{F2ADC738-FFC1-4D42-9A12-DED2062147E0}">
      <dgm:prSet/>
      <dgm:spPr/>
      <dgm:t>
        <a:bodyPr/>
        <a:lstStyle/>
        <a:p>
          <a:r>
            <a:rPr lang="ru-RU" dirty="0"/>
            <a:t>9 свидетельства о рассмотрении ходатайства о признании беженцем на территории РФ  по существу</a:t>
          </a:r>
        </a:p>
      </dgm:t>
    </dgm:pt>
    <dgm:pt modelId="{EEAF2DB4-EC3D-4C87-A6D7-5930D7995C84}" type="parTrans" cxnId="{BB1AE551-3EDB-4CE5-9762-F0F024DDEBC1}">
      <dgm:prSet/>
      <dgm:spPr/>
      <dgm:t>
        <a:bodyPr/>
        <a:lstStyle/>
        <a:p>
          <a:endParaRPr lang="ru-RU"/>
        </a:p>
      </dgm:t>
    </dgm:pt>
    <dgm:pt modelId="{FD145541-A1DC-45B4-BA35-DAEB60538E1A}" type="sibTrans" cxnId="{BB1AE551-3EDB-4CE5-9762-F0F024DDEBC1}">
      <dgm:prSet/>
      <dgm:spPr/>
      <dgm:t>
        <a:bodyPr/>
        <a:lstStyle/>
        <a:p>
          <a:endParaRPr lang="ru-RU"/>
        </a:p>
      </dgm:t>
    </dgm:pt>
    <dgm:pt modelId="{FE52CE05-CB6A-46BD-A8A3-38E9DCCB024D}">
      <dgm:prSet/>
      <dgm:spPr/>
      <dgm:t>
        <a:bodyPr/>
        <a:lstStyle/>
        <a:p>
          <a:r>
            <a:rPr lang="ru-RU" dirty="0"/>
            <a:t>10 свидетельства о предоставлении временного убежища на территории РФ</a:t>
          </a:r>
        </a:p>
      </dgm:t>
    </dgm:pt>
    <dgm:pt modelId="{2833CE3D-4677-4EC7-872A-7227E9FA36BC}" type="parTrans" cxnId="{05433F4C-5855-490B-A8BA-528D918227E0}">
      <dgm:prSet/>
      <dgm:spPr/>
      <dgm:t>
        <a:bodyPr/>
        <a:lstStyle/>
        <a:p>
          <a:endParaRPr lang="ru-RU"/>
        </a:p>
      </dgm:t>
    </dgm:pt>
    <dgm:pt modelId="{EB6865F2-F9D5-4A61-88A3-768F97BC3603}" type="sibTrans" cxnId="{05433F4C-5855-490B-A8BA-528D918227E0}">
      <dgm:prSet/>
      <dgm:spPr/>
      <dgm:t>
        <a:bodyPr/>
        <a:lstStyle/>
        <a:p>
          <a:endParaRPr lang="ru-RU"/>
        </a:p>
      </dgm:t>
    </dgm:pt>
    <dgm:pt modelId="{4ED024B6-C5D4-457D-B714-D6D32FD249D8}" type="pres">
      <dgm:prSet presAssocID="{D9C3B9CF-928A-48C5-9E76-F2688C29B9E6}" presName="linear" presStyleCnt="0">
        <dgm:presLayoutVars>
          <dgm:animLvl val="lvl"/>
          <dgm:resizeHandles val="exact"/>
        </dgm:presLayoutVars>
      </dgm:prSet>
      <dgm:spPr/>
    </dgm:pt>
    <dgm:pt modelId="{D79AC0CE-5FAD-427A-8805-CE99D1B780F4}" type="pres">
      <dgm:prSet presAssocID="{1027FC4E-D83B-4C73-A7AC-A6E67EA8F355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CF8DFD34-383A-4E70-8488-7DDF9E384252}" type="pres">
      <dgm:prSet presAssocID="{83346C05-7182-45E9-BD53-E332E4DCDDF7}" presName="spacer" presStyleCnt="0"/>
      <dgm:spPr/>
    </dgm:pt>
    <dgm:pt modelId="{77F6CC2A-2D53-4D26-A71A-D55669B133CB}" type="pres">
      <dgm:prSet presAssocID="{687F209E-AB44-44AD-BB19-AA6F6EC20776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EBD449A1-5D04-4EF1-8109-6A05B2B050BC}" type="pres">
      <dgm:prSet presAssocID="{E7A4878D-76B7-4335-AFBF-0608B40E2B5A}" presName="spacer" presStyleCnt="0"/>
      <dgm:spPr/>
    </dgm:pt>
    <dgm:pt modelId="{F1CA65BF-51D2-4575-A44D-67B0A453BA8C}" type="pres">
      <dgm:prSet presAssocID="{44E60655-ACD4-464F-84D8-A03DF7B29516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514C5A26-07AF-40DC-951C-CE7C82F9661E}" type="pres">
      <dgm:prSet presAssocID="{65DFDB4A-5F28-4BF4-933B-A62BB314BC0D}" presName="spacer" presStyleCnt="0"/>
      <dgm:spPr/>
    </dgm:pt>
    <dgm:pt modelId="{D2F9C4FF-4E30-4FA7-AB97-3086EA948215}" type="pres">
      <dgm:prSet presAssocID="{E4F00494-34CC-470F-8760-BC591032D751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A1707169-0F6A-44C4-A208-F0986AC1357E}" type="pres">
      <dgm:prSet presAssocID="{7C907802-0D62-474A-8762-625530386616}" presName="spacer" presStyleCnt="0"/>
      <dgm:spPr/>
    </dgm:pt>
    <dgm:pt modelId="{FB67E0A0-8170-4437-BC87-4F4DCBEDF373}" type="pres">
      <dgm:prSet presAssocID="{F4B3186F-DD60-4238-B838-77B8A26925CE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C4B799AE-0CE6-481A-B0B8-F61AF666C027}" type="pres">
      <dgm:prSet presAssocID="{6058CFD3-ADFB-4AC2-B092-47B3D4843069}" presName="spacer" presStyleCnt="0"/>
      <dgm:spPr/>
    </dgm:pt>
    <dgm:pt modelId="{64A3BFC3-B402-45ED-9A34-C8573B466C01}" type="pres">
      <dgm:prSet presAssocID="{6BEC668D-9D7B-4C2F-B40C-E23C636C1421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B569CC83-ACDE-4385-8948-CE91CBE34D47}" type="pres">
      <dgm:prSet presAssocID="{745B7AF2-D805-4523-A536-C534B07D8CD3}" presName="spacer" presStyleCnt="0"/>
      <dgm:spPr/>
    </dgm:pt>
    <dgm:pt modelId="{2D605078-CAC9-47A7-B6A2-C6FE83E3A471}" type="pres">
      <dgm:prSet presAssocID="{8DC54F57-2FFD-4889-B8B6-3FE2CA02EE20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8E32E8A8-C725-4B7C-B895-9BEA8DC37AE4}" type="pres">
      <dgm:prSet presAssocID="{9255DAF9-9B35-4600-BFCA-E34D16713E7E}" presName="spacer" presStyleCnt="0"/>
      <dgm:spPr/>
    </dgm:pt>
    <dgm:pt modelId="{B06B1946-FD2F-4442-AE70-F9A7AD9E735F}" type="pres">
      <dgm:prSet presAssocID="{A5D4ABBD-193B-4496-A4D1-32AC2970BA51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A1274F54-0514-43C9-86DB-3D8D263026FB}" type="pres">
      <dgm:prSet presAssocID="{66153E63-194B-400A-8DFB-289FA6ECF026}" presName="spacer" presStyleCnt="0"/>
      <dgm:spPr/>
    </dgm:pt>
    <dgm:pt modelId="{0DA23A1E-056A-4F72-AB3A-84274D48C92D}" type="pres">
      <dgm:prSet presAssocID="{F2ADC738-FFC1-4D42-9A12-DED2062147E0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7F87FCE9-E55C-47DA-A2F9-888E7C33223C}" type="pres">
      <dgm:prSet presAssocID="{FD145541-A1DC-45B4-BA35-DAEB60538E1A}" presName="spacer" presStyleCnt="0"/>
      <dgm:spPr/>
    </dgm:pt>
    <dgm:pt modelId="{21CEE904-E7AC-4EFC-A2BB-F9B7BBA22E17}" type="pres">
      <dgm:prSet presAssocID="{FE52CE05-CB6A-46BD-A8A3-38E9DCCB024D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D709AC00-0E64-4110-9146-201011EA6F14}" srcId="{D9C3B9CF-928A-48C5-9E76-F2688C29B9E6}" destId="{6BEC668D-9D7B-4C2F-B40C-E23C636C1421}" srcOrd="5" destOrd="0" parTransId="{9D71B1A3-555D-4DE7-A639-4ED242EC778D}" sibTransId="{745B7AF2-D805-4523-A536-C534B07D8CD3}"/>
    <dgm:cxn modelId="{FA6D1B08-6187-45F9-BADE-3DE1E06E78DA}" type="presOf" srcId="{8DC54F57-2FFD-4889-B8B6-3FE2CA02EE20}" destId="{2D605078-CAC9-47A7-B6A2-C6FE83E3A471}" srcOrd="0" destOrd="0" presId="urn:microsoft.com/office/officeart/2005/8/layout/vList2"/>
    <dgm:cxn modelId="{EEB0D315-D86E-4A8A-9E02-C702687CD9B1}" type="presOf" srcId="{6BEC668D-9D7B-4C2F-B40C-E23C636C1421}" destId="{64A3BFC3-B402-45ED-9A34-C8573B466C01}" srcOrd="0" destOrd="0" presId="urn:microsoft.com/office/officeart/2005/8/layout/vList2"/>
    <dgm:cxn modelId="{0BD9D019-83D1-4250-9202-5E396FE9D83C}" srcId="{D9C3B9CF-928A-48C5-9E76-F2688C29B9E6}" destId="{A5D4ABBD-193B-4496-A4D1-32AC2970BA51}" srcOrd="7" destOrd="0" parTransId="{2880C18F-EF69-450F-8677-428FD9331B77}" sibTransId="{66153E63-194B-400A-8DFB-289FA6ECF026}"/>
    <dgm:cxn modelId="{F4A31D2F-B8A7-4E7B-B087-9CE26744740A}" srcId="{D9C3B9CF-928A-48C5-9E76-F2688C29B9E6}" destId="{F4B3186F-DD60-4238-B838-77B8A26925CE}" srcOrd="4" destOrd="0" parTransId="{2EFE40A4-22DF-48CF-A7FE-2B3606E1628B}" sibTransId="{6058CFD3-ADFB-4AC2-B092-47B3D4843069}"/>
    <dgm:cxn modelId="{488A793A-FD7A-4D14-AA11-A4E8DBA5AE85}" srcId="{D9C3B9CF-928A-48C5-9E76-F2688C29B9E6}" destId="{8DC54F57-2FFD-4889-B8B6-3FE2CA02EE20}" srcOrd="6" destOrd="0" parTransId="{45589F43-F444-48AB-9506-8E85AC49AE55}" sibTransId="{9255DAF9-9B35-4600-BFCA-E34D16713E7E}"/>
    <dgm:cxn modelId="{A9454545-9040-4456-B674-6127546E8855}" type="presOf" srcId="{687F209E-AB44-44AD-BB19-AA6F6EC20776}" destId="{77F6CC2A-2D53-4D26-A71A-D55669B133CB}" srcOrd="0" destOrd="0" presId="urn:microsoft.com/office/officeart/2005/8/layout/vList2"/>
    <dgm:cxn modelId="{CC4C3249-4367-422F-9BF2-35C00B8E6F61}" type="presOf" srcId="{F4B3186F-DD60-4238-B838-77B8A26925CE}" destId="{FB67E0A0-8170-4437-BC87-4F4DCBEDF373}" srcOrd="0" destOrd="0" presId="urn:microsoft.com/office/officeart/2005/8/layout/vList2"/>
    <dgm:cxn modelId="{05433F4C-5855-490B-A8BA-528D918227E0}" srcId="{D9C3B9CF-928A-48C5-9E76-F2688C29B9E6}" destId="{FE52CE05-CB6A-46BD-A8A3-38E9DCCB024D}" srcOrd="9" destOrd="0" parTransId="{2833CE3D-4677-4EC7-872A-7227E9FA36BC}" sibTransId="{EB6865F2-F9D5-4A61-88A3-768F97BC3603}"/>
    <dgm:cxn modelId="{BB1AE551-3EDB-4CE5-9762-F0F024DDEBC1}" srcId="{D9C3B9CF-928A-48C5-9E76-F2688C29B9E6}" destId="{F2ADC738-FFC1-4D42-9A12-DED2062147E0}" srcOrd="8" destOrd="0" parTransId="{EEAF2DB4-EC3D-4C87-A6D7-5930D7995C84}" sibTransId="{FD145541-A1DC-45B4-BA35-DAEB60538E1A}"/>
    <dgm:cxn modelId="{0AFA3F52-697A-4739-A3C2-2130A49167CE}" type="presOf" srcId="{FE52CE05-CB6A-46BD-A8A3-38E9DCCB024D}" destId="{21CEE904-E7AC-4EFC-A2BB-F9B7BBA22E17}" srcOrd="0" destOrd="0" presId="urn:microsoft.com/office/officeart/2005/8/layout/vList2"/>
    <dgm:cxn modelId="{783A8F52-6792-4F67-99CD-C339CA46A30D}" srcId="{D9C3B9CF-928A-48C5-9E76-F2688C29B9E6}" destId="{E4F00494-34CC-470F-8760-BC591032D751}" srcOrd="3" destOrd="0" parTransId="{A43A7D9C-B407-4DFD-94DE-9877A429746D}" sibTransId="{7C907802-0D62-474A-8762-625530386616}"/>
    <dgm:cxn modelId="{D8B1F353-00B3-4782-8670-ED55C718E3EB}" srcId="{D9C3B9CF-928A-48C5-9E76-F2688C29B9E6}" destId="{687F209E-AB44-44AD-BB19-AA6F6EC20776}" srcOrd="1" destOrd="0" parTransId="{E95FA117-5D51-4C99-A08D-BF2C9DE657A6}" sibTransId="{E7A4878D-76B7-4335-AFBF-0608B40E2B5A}"/>
    <dgm:cxn modelId="{2C255777-9BE1-4CD3-97E6-62D49886BEF7}" type="presOf" srcId="{F2ADC738-FFC1-4D42-9A12-DED2062147E0}" destId="{0DA23A1E-056A-4F72-AB3A-84274D48C92D}" srcOrd="0" destOrd="0" presId="urn:microsoft.com/office/officeart/2005/8/layout/vList2"/>
    <dgm:cxn modelId="{AEAAC684-A8BC-47AE-858B-5EF6368EB116}" srcId="{D9C3B9CF-928A-48C5-9E76-F2688C29B9E6}" destId="{1027FC4E-D83B-4C73-A7AC-A6E67EA8F355}" srcOrd="0" destOrd="0" parTransId="{6D3743DA-92C0-4A8F-8876-06B3C383CFDD}" sibTransId="{83346C05-7182-45E9-BD53-E332E4DCDDF7}"/>
    <dgm:cxn modelId="{3CB34890-805A-4FDD-97E3-863DFBAC003C}" type="presOf" srcId="{E4F00494-34CC-470F-8760-BC591032D751}" destId="{D2F9C4FF-4E30-4FA7-AB97-3086EA948215}" srcOrd="0" destOrd="0" presId="urn:microsoft.com/office/officeart/2005/8/layout/vList2"/>
    <dgm:cxn modelId="{95ACB69C-51E1-4BA8-BE16-86BAD14FF287}" type="presOf" srcId="{44E60655-ACD4-464F-84D8-A03DF7B29516}" destId="{F1CA65BF-51D2-4575-A44D-67B0A453BA8C}" srcOrd="0" destOrd="0" presId="urn:microsoft.com/office/officeart/2005/8/layout/vList2"/>
    <dgm:cxn modelId="{64FD4FAE-51C5-48B9-9CEE-26DAF58D795E}" type="presOf" srcId="{1027FC4E-D83B-4C73-A7AC-A6E67EA8F355}" destId="{D79AC0CE-5FAD-427A-8805-CE99D1B780F4}" srcOrd="0" destOrd="0" presId="urn:microsoft.com/office/officeart/2005/8/layout/vList2"/>
    <dgm:cxn modelId="{9C41E3E2-6B86-4265-98E5-259C0FBB2E13}" type="presOf" srcId="{A5D4ABBD-193B-4496-A4D1-32AC2970BA51}" destId="{B06B1946-FD2F-4442-AE70-F9A7AD9E735F}" srcOrd="0" destOrd="0" presId="urn:microsoft.com/office/officeart/2005/8/layout/vList2"/>
    <dgm:cxn modelId="{A924CDE6-0922-4B2A-958B-5EB09090DBAB}" type="presOf" srcId="{D9C3B9CF-928A-48C5-9E76-F2688C29B9E6}" destId="{4ED024B6-C5D4-457D-B714-D6D32FD249D8}" srcOrd="0" destOrd="0" presId="urn:microsoft.com/office/officeart/2005/8/layout/vList2"/>
    <dgm:cxn modelId="{DB408EF3-BFCD-4E16-88A9-D1B0A414BBD7}" srcId="{D9C3B9CF-928A-48C5-9E76-F2688C29B9E6}" destId="{44E60655-ACD4-464F-84D8-A03DF7B29516}" srcOrd="2" destOrd="0" parTransId="{8995C9D7-7938-4C21-908D-E59AB450F7BF}" sibTransId="{65DFDB4A-5F28-4BF4-933B-A62BB314BC0D}"/>
    <dgm:cxn modelId="{5AEEEA32-F26D-4ABB-ADF5-43C16FD51BA7}" type="presParOf" srcId="{4ED024B6-C5D4-457D-B714-D6D32FD249D8}" destId="{D79AC0CE-5FAD-427A-8805-CE99D1B780F4}" srcOrd="0" destOrd="0" presId="urn:microsoft.com/office/officeart/2005/8/layout/vList2"/>
    <dgm:cxn modelId="{5311F6BD-2311-42C9-AB70-8A4D23D6E557}" type="presParOf" srcId="{4ED024B6-C5D4-457D-B714-D6D32FD249D8}" destId="{CF8DFD34-383A-4E70-8488-7DDF9E384252}" srcOrd="1" destOrd="0" presId="urn:microsoft.com/office/officeart/2005/8/layout/vList2"/>
    <dgm:cxn modelId="{6D58FD0D-8017-4AD3-AB2B-645BFEE48AB6}" type="presParOf" srcId="{4ED024B6-C5D4-457D-B714-D6D32FD249D8}" destId="{77F6CC2A-2D53-4D26-A71A-D55669B133CB}" srcOrd="2" destOrd="0" presId="urn:microsoft.com/office/officeart/2005/8/layout/vList2"/>
    <dgm:cxn modelId="{C29ED996-2457-42A5-B51C-DAEE15A63597}" type="presParOf" srcId="{4ED024B6-C5D4-457D-B714-D6D32FD249D8}" destId="{EBD449A1-5D04-4EF1-8109-6A05B2B050BC}" srcOrd="3" destOrd="0" presId="urn:microsoft.com/office/officeart/2005/8/layout/vList2"/>
    <dgm:cxn modelId="{7E48170D-304E-4F2C-B68F-28C3AD00234D}" type="presParOf" srcId="{4ED024B6-C5D4-457D-B714-D6D32FD249D8}" destId="{F1CA65BF-51D2-4575-A44D-67B0A453BA8C}" srcOrd="4" destOrd="0" presId="urn:microsoft.com/office/officeart/2005/8/layout/vList2"/>
    <dgm:cxn modelId="{A483FC17-FA52-4153-B7F5-3602F977AAC2}" type="presParOf" srcId="{4ED024B6-C5D4-457D-B714-D6D32FD249D8}" destId="{514C5A26-07AF-40DC-951C-CE7C82F9661E}" srcOrd="5" destOrd="0" presId="urn:microsoft.com/office/officeart/2005/8/layout/vList2"/>
    <dgm:cxn modelId="{1CB62785-1239-4C70-8AE1-7DC2F48EBE1D}" type="presParOf" srcId="{4ED024B6-C5D4-457D-B714-D6D32FD249D8}" destId="{D2F9C4FF-4E30-4FA7-AB97-3086EA948215}" srcOrd="6" destOrd="0" presId="urn:microsoft.com/office/officeart/2005/8/layout/vList2"/>
    <dgm:cxn modelId="{132B1441-5F05-4C6F-85D3-72139E9FD622}" type="presParOf" srcId="{4ED024B6-C5D4-457D-B714-D6D32FD249D8}" destId="{A1707169-0F6A-44C4-A208-F0986AC1357E}" srcOrd="7" destOrd="0" presId="urn:microsoft.com/office/officeart/2005/8/layout/vList2"/>
    <dgm:cxn modelId="{7329D7A5-BE2B-4CE3-920B-DB91AEE62335}" type="presParOf" srcId="{4ED024B6-C5D4-457D-B714-D6D32FD249D8}" destId="{FB67E0A0-8170-4437-BC87-4F4DCBEDF373}" srcOrd="8" destOrd="0" presId="urn:microsoft.com/office/officeart/2005/8/layout/vList2"/>
    <dgm:cxn modelId="{F59D2A56-FC8A-4625-B088-1400FA2759BE}" type="presParOf" srcId="{4ED024B6-C5D4-457D-B714-D6D32FD249D8}" destId="{C4B799AE-0CE6-481A-B0B8-F61AF666C027}" srcOrd="9" destOrd="0" presId="urn:microsoft.com/office/officeart/2005/8/layout/vList2"/>
    <dgm:cxn modelId="{C21C2661-3856-436F-A036-AA5F898D038D}" type="presParOf" srcId="{4ED024B6-C5D4-457D-B714-D6D32FD249D8}" destId="{64A3BFC3-B402-45ED-9A34-C8573B466C01}" srcOrd="10" destOrd="0" presId="urn:microsoft.com/office/officeart/2005/8/layout/vList2"/>
    <dgm:cxn modelId="{993276A4-DEDD-470D-8B9E-AB38391E659F}" type="presParOf" srcId="{4ED024B6-C5D4-457D-B714-D6D32FD249D8}" destId="{B569CC83-ACDE-4385-8948-CE91CBE34D47}" srcOrd="11" destOrd="0" presId="urn:microsoft.com/office/officeart/2005/8/layout/vList2"/>
    <dgm:cxn modelId="{06019A33-1506-4D6C-B027-55C3B3450EE7}" type="presParOf" srcId="{4ED024B6-C5D4-457D-B714-D6D32FD249D8}" destId="{2D605078-CAC9-47A7-B6A2-C6FE83E3A471}" srcOrd="12" destOrd="0" presId="urn:microsoft.com/office/officeart/2005/8/layout/vList2"/>
    <dgm:cxn modelId="{58E6D6C3-969F-41D5-84AA-7A11CA0ED2E9}" type="presParOf" srcId="{4ED024B6-C5D4-457D-B714-D6D32FD249D8}" destId="{8E32E8A8-C725-4B7C-B895-9BEA8DC37AE4}" srcOrd="13" destOrd="0" presId="urn:microsoft.com/office/officeart/2005/8/layout/vList2"/>
    <dgm:cxn modelId="{F75526E8-E25F-4FB0-84E6-D5269650068A}" type="presParOf" srcId="{4ED024B6-C5D4-457D-B714-D6D32FD249D8}" destId="{B06B1946-FD2F-4442-AE70-F9A7AD9E735F}" srcOrd="14" destOrd="0" presId="urn:microsoft.com/office/officeart/2005/8/layout/vList2"/>
    <dgm:cxn modelId="{0CD79E02-4F5A-44D5-AB39-AC8B824B47BE}" type="presParOf" srcId="{4ED024B6-C5D4-457D-B714-D6D32FD249D8}" destId="{A1274F54-0514-43C9-86DB-3D8D263026FB}" srcOrd="15" destOrd="0" presId="urn:microsoft.com/office/officeart/2005/8/layout/vList2"/>
    <dgm:cxn modelId="{6C82C952-4CBC-4A50-BD5E-29B1953C21EB}" type="presParOf" srcId="{4ED024B6-C5D4-457D-B714-D6D32FD249D8}" destId="{0DA23A1E-056A-4F72-AB3A-84274D48C92D}" srcOrd="16" destOrd="0" presId="urn:microsoft.com/office/officeart/2005/8/layout/vList2"/>
    <dgm:cxn modelId="{5B84EC4C-04CD-47AA-80FE-8F6DEFCDA247}" type="presParOf" srcId="{4ED024B6-C5D4-457D-B714-D6D32FD249D8}" destId="{7F87FCE9-E55C-47DA-A2F9-888E7C33223C}" srcOrd="17" destOrd="0" presId="urn:microsoft.com/office/officeart/2005/8/layout/vList2"/>
    <dgm:cxn modelId="{B490736F-E4DC-4D46-918E-36F5F2CD0F09}" type="presParOf" srcId="{4ED024B6-C5D4-457D-B714-D6D32FD249D8}" destId="{21CEE904-E7AC-4EFC-A2BB-F9B7BBA22E17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AE6ED55-8439-4137-9702-8C45C73A783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93D243D-3C32-4EB0-96FB-8EBC8A7E565F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11 документа, удостоверяющего личность на период рассмотрения заявления о признании гражданином РФ или о приеме в гражданство РФ</a:t>
          </a:r>
        </a:p>
      </dgm:t>
    </dgm:pt>
    <dgm:pt modelId="{7FC03E87-7B66-429F-92A7-AEAAB931A99A}" type="parTrans" cxnId="{7B8F45C8-30D9-4E2B-8DFC-D0706EADCD1E}">
      <dgm:prSet/>
      <dgm:spPr/>
      <dgm:t>
        <a:bodyPr/>
        <a:lstStyle/>
        <a:p>
          <a:endParaRPr lang="ru-RU"/>
        </a:p>
      </dgm:t>
    </dgm:pt>
    <dgm:pt modelId="{D235CFE3-BD39-44E0-905C-9020BD97F2B1}" type="sibTrans" cxnId="{7B8F45C8-30D9-4E2B-8DFC-D0706EADCD1E}">
      <dgm:prSet/>
      <dgm:spPr/>
      <dgm:t>
        <a:bodyPr/>
        <a:lstStyle/>
        <a:p>
          <a:endParaRPr lang="ru-RU"/>
        </a:p>
      </dgm:t>
    </dgm:pt>
    <dgm:pt modelId="{0CEABA11-545B-4552-9C1B-A496E6C8F41E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13 паспорта иностранного гражданина или иного документа, установленного федеральным законом или признаваемого в соответствии с международным договором РФ в качестве документа, удостоверяющего личность иностранного гражданина</a:t>
          </a:r>
        </a:p>
      </dgm:t>
    </dgm:pt>
    <dgm:pt modelId="{8B7F6FB1-44EC-4365-A1CC-182EEA4C5347}" type="parTrans" cxnId="{BF6B25B6-F802-4C21-A2A6-9AC0AC640032}">
      <dgm:prSet/>
      <dgm:spPr/>
      <dgm:t>
        <a:bodyPr/>
        <a:lstStyle/>
        <a:p>
          <a:endParaRPr lang="ru-RU"/>
        </a:p>
      </dgm:t>
    </dgm:pt>
    <dgm:pt modelId="{AC53E795-9418-4F2E-9608-8F7CF9DC2F3C}" type="sibTrans" cxnId="{BF6B25B6-F802-4C21-A2A6-9AC0AC640032}">
      <dgm:prSet/>
      <dgm:spPr/>
      <dgm:t>
        <a:bodyPr/>
        <a:lstStyle/>
        <a:p>
          <a:endParaRPr lang="ru-RU"/>
        </a:p>
      </dgm:t>
    </dgm:pt>
    <dgm:pt modelId="{60E603A2-5597-42B8-AFC9-338556F46CDD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12 копии заключения территориального органа федерального органа исполнительной власти, осуществляющего функции по выработке и реализации государственной политики и нормативно-правовому регулированию в сфере миграции об установлении личности иностранного гражданина, заверенной в порядке, установленном законодательством РФ(для иностранного гражданина, незаконно находящегося на территории РФ и не имеющего действительного документа, удостоверяющего личность)</a:t>
          </a:r>
        </a:p>
      </dgm:t>
    </dgm:pt>
    <dgm:pt modelId="{A6A17E75-E37D-4D89-A541-8B9956CF5F20}" type="parTrans" cxnId="{22BB4BB9-B4D9-4066-B770-22E2BEEB78BF}">
      <dgm:prSet/>
      <dgm:spPr/>
      <dgm:t>
        <a:bodyPr/>
        <a:lstStyle/>
        <a:p>
          <a:endParaRPr lang="ru-RU"/>
        </a:p>
      </dgm:t>
    </dgm:pt>
    <dgm:pt modelId="{CE08061C-F995-42DD-A601-6CA9736C3E8E}" type="sibTrans" cxnId="{22BB4BB9-B4D9-4066-B770-22E2BEEB78BF}">
      <dgm:prSet/>
      <dgm:spPr/>
      <dgm:t>
        <a:bodyPr/>
        <a:lstStyle/>
        <a:p>
          <a:endParaRPr lang="ru-RU"/>
        </a:p>
      </dgm:t>
    </dgm:pt>
    <dgm:pt modelId="{024F50BE-4E3A-47BD-BBB3-6FE700C7B774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14 документа, выданного иностранным государством и признаваемого в соответствии с международным договором РФ в качестве документа, удостоверяющего личность лица без гражданства, разрешение на временное проживание, вид на жительство или иных документов, предусмотренных законодательством РФ или признаваемых в соответствии с международным договором РФ в качестве документов, удостоверяющих личность лица без гражданства</a:t>
          </a:r>
        </a:p>
      </dgm:t>
    </dgm:pt>
    <dgm:pt modelId="{25D3C1FF-1D95-455B-B5B5-DC8A41B9478C}" type="parTrans" cxnId="{9D733BAF-30B4-47D0-BE4A-2D4BB5EA0CB2}">
      <dgm:prSet/>
      <dgm:spPr/>
      <dgm:t>
        <a:bodyPr/>
        <a:lstStyle/>
        <a:p>
          <a:endParaRPr lang="ru-RU"/>
        </a:p>
      </dgm:t>
    </dgm:pt>
    <dgm:pt modelId="{DF78CC0F-F06C-4803-9C23-4D42B4D456C2}" type="sibTrans" cxnId="{9D733BAF-30B4-47D0-BE4A-2D4BB5EA0CB2}">
      <dgm:prSet/>
      <dgm:spPr/>
      <dgm:t>
        <a:bodyPr/>
        <a:lstStyle/>
        <a:p>
          <a:endParaRPr lang="ru-RU"/>
        </a:p>
      </dgm:t>
    </dgm:pt>
    <dgm:pt modelId="{E991CA80-5B3D-42E4-8BD7-1036F4B68208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15 иного документа, предусмотренного законодательством РФ или признаваемого в соответствии с международным договором РФ в качестве документа, удостоверяющего личность, или других документов, исключающих любые сомнения относительно личности гражданина  </a:t>
          </a:r>
        </a:p>
      </dgm:t>
    </dgm:pt>
    <dgm:pt modelId="{CF665801-F34C-413B-B0DD-3620BD795EC7}" type="parTrans" cxnId="{7A0CDE6A-A6CE-4A2C-9F01-EB6CC1270164}">
      <dgm:prSet/>
      <dgm:spPr/>
      <dgm:t>
        <a:bodyPr/>
        <a:lstStyle/>
        <a:p>
          <a:endParaRPr lang="ru-RU"/>
        </a:p>
      </dgm:t>
    </dgm:pt>
    <dgm:pt modelId="{F377983E-E740-40EE-A7C4-7076ECF0DFB2}" type="sibTrans" cxnId="{7A0CDE6A-A6CE-4A2C-9F01-EB6CC1270164}">
      <dgm:prSet/>
      <dgm:spPr/>
      <dgm:t>
        <a:bodyPr/>
        <a:lstStyle/>
        <a:p>
          <a:endParaRPr lang="ru-RU"/>
        </a:p>
      </dgm:t>
    </dgm:pt>
    <dgm:pt modelId="{39C44BB6-84E2-4A0C-8996-1D7F4E785A05}" type="pres">
      <dgm:prSet presAssocID="{9AE6ED55-8439-4137-9702-8C45C73A7836}" presName="linear" presStyleCnt="0">
        <dgm:presLayoutVars>
          <dgm:animLvl val="lvl"/>
          <dgm:resizeHandles val="exact"/>
        </dgm:presLayoutVars>
      </dgm:prSet>
      <dgm:spPr/>
    </dgm:pt>
    <dgm:pt modelId="{A01C5D47-A50E-4EE0-AD92-72E02489932E}" type="pres">
      <dgm:prSet presAssocID="{993D243D-3C32-4EB0-96FB-8EBC8A7E565F}" presName="parentText" presStyleLbl="node1" presStyleIdx="0" presStyleCnt="5" custScaleY="70728" custLinFactY="-9377" custLinFactNeighborX="189" custLinFactNeighborY="-100000">
        <dgm:presLayoutVars>
          <dgm:chMax val="0"/>
          <dgm:bulletEnabled val="1"/>
        </dgm:presLayoutVars>
      </dgm:prSet>
      <dgm:spPr/>
    </dgm:pt>
    <dgm:pt modelId="{85483AC3-F8B9-4282-9EEF-5C9C09E3AAD1}" type="pres">
      <dgm:prSet presAssocID="{D235CFE3-BD39-44E0-905C-9020BD97F2B1}" presName="spacer" presStyleCnt="0"/>
      <dgm:spPr/>
    </dgm:pt>
    <dgm:pt modelId="{D2E77239-1E24-4EDE-9523-437D474D4912}" type="pres">
      <dgm:prSet presAssocID="{0CEABA11-545B-4552-9C1B-A496E6C8F41E}" presName="parentText" presStyleLbl="node1" presStyleIdx="1" presStyleCnt="5" custScaleY="80491" custLinFactY="88904" custLinFactNeighborY="100000">
        <dgm:presLayoutVars>
          <dgm:chMax val="0"/>
          <dgm:bulletEnabled val="1"/>
        </dgm:presLayoutVars>
      </dgm:prSet>
      <dgm:spPr/>
    </dgm:pt>
    <dgm:pt modelId="{CF38B263-4289-43D1-B648-315365266B29}" type="pres">
      <dgm:prSet presAssocID="{AC53E795-9418-4F2E-9608-8F7CF9DC2F3C}" presName="spacer" presStyleCnt="0"/>
      <dgm:spPr/>
    </dgm:pt>
    <dgm:pt modelId="{0A0438EE-FE1A-41E8-9D11-0EBE7197AB10}" type="pres">
      <dgm:prSet presAssocID="{60E603A2-5597-42B8-AFC9-338556F46CDD}" presName="parentText" presStyleLbl="node1" presStyleIdx="2" presStyleCnt="5" custScaleY="99785" custLinFactY="-86666" custLinFactNeighborX="-284" custLinFactNeighborY="-100000">
        <dgm:presLayoutVars>
          <dgm:chMax val="0"/>
          <dgm:bulletEnabled val="1"/>
        </dgm:presLayoutVars>
      </dgm:prSet>
      <dgm:spPr/>
    </dgm:pt>
    <dgm:pt modelId="{8E580D86-295E-4C41-B688-311F82289741}" type="pres">
      <dgm:prSet presAssocID="{CE08061C-F995-42DD-A601-6CA9736C3E8E}" presName="spacer" presStyleCnt="0"/>
      <dgm:spPr/>
    </dgm:pt>
    <dgm:pt modelId="{03A243D2-D64F-44C4-BD57-1522E0C65F0E}" type="pres">
      <dgm:prSet presAssocID="{024F50BE-4E3A-47BD-BBB3-6FE700C7B774}" presName="parentText" presStyleLbl="node1" presStyleIdx="3" presStyleCnt="5" custScaleY="90811" custLinFactNeighborX="95" custLinFactNeighborY="-92121">
        <dgm:presLayoutVars>
          <dgm:chMax val="0"/>
          <dgm:bulletEnabled val="1"/>
        </dgm:presLayoutVars>
      </dgm:prSet>
      <dgm:spPr/>
    </dgm:pt>
    <dgm:pt modelId="{3CFCC71A-A31F-4F57-AD90-C956563BE0C2}" type="pres">
      <dgm:prSet presAssocID="{DF78CC0F-F06C-4803-9C23-4D42B4D456C2}" presName="spacer" presStyleCnt="0"/>
      <dgm:spPr/>
    </dgm:pt>
    <dgm:pt modelId="{5DAD9719-EA08-447D-A899-285E3D8448B2}" type="pres">
      <dgm:prSet presAssocID="{E991CA80-5B3D-42E4-8BD7-1036F4B68208}" presName="parentText" presStyleLbl="node1" presStyleIdx="4" presStyleCnt="5" custScaleY="87586" custLinFactY="-3388" custLinFactNeighborX="568" custLinFactNeighborY="-100000">
        <dgm:presLayoutVars>
          <dgm:chMax val="0"/>
          <dgm:bulletEnabled val="1"/>
        </dgm:presLayoutVars>
      </dgm:prSet>
      <dgm:spPr/>
    </dgm:pt>
  </dgm:ptLst>
  <dgm:cxnLst>
    <dgm:cxn modelId="{4A456806-7A85-4841-848D-2461D363BBFB}" type="presOf" srcId="{60E603A2-5597-42B8-AFC9-338556F46CDD}" destId="{0A0438EE-FE1A-41E8-9D11-0EBE7197AB10}" srcOrd="0" destOrd="0" presId="urn:microsoft.com/office/officeart/2005/8/layout/vList2"/>
    <dgm:cxn modelId="{D315AD2A-C759-4795-B451-B0CD64C9F385}" type="presOf" srcId="{E991CA80-5B3D-42E4-8BD7-1036F4B68208}" destId="{5DAD9719-EA08-447D-A899-285E3D8448B2}" srcOrd="0" destOrd="0" presId="urn:microsoft.com/office/officeart/2005/8/layout/vList2"/>
    <dgm:cxn modelId="{E3905C31-3AFA-4B10-8DFE-6B70D259CB83}" type="presOf" srcId="{024F50BE-4E3A-47BD-BBB3-6FE700C7B774}" destId="{03A243D2-D64F-44C4-BD57-1522E0C65F0E}" srcOrd="0" destOrd="0" presId="urn:microsoft.com/office/officeart/2005/8/layout/vList2"/>
    <dgm:cxn modelId="{7A0CDE6A-A6CE-4A2C-9F01-EB6CC1270164}" srcId="{9AE6ED55-8439-4137-9702-8C45C73A7836}" destId="{E991CA80-5B3D-42E4-8BD7-1036F4B68208}" srcOrd="4" destOrd="0" parTransId="{CF665801-F34C-413B-B0DD-3620BD795EC7}" sibTransId="{F377983E-E740-40EE-A7C4-7076ECF0DFB2}"/>
    <dgm:cxn modelId="{9D733BAF-30B4-47D0-BE4A-2D4BB5EA0CB2}" srcId="{9AE6ED55-8439-4137-9702-8C45C73A7836}" destId="{024F50BE-4E3A-47BD-BBB3-6FE700C7B774}" srcOrd="3" destOrd="0" parTransId="{25D3C1FF-1D95-455B-B5B5-DC8A41B9478C}" sibTransId="{DF78CC0F-F06C-4803-9C23-4D42B4D456C2}"/>
    <dgm:cxn modelId="{BF6B25B6-F802-4C21-A2A6-9AC0AC640032}" srcId="{9AE6ED55-8439-4137-9702-8C45C73A7836}" destId="{0CEABA11-545B-4552-9C1B-A496E6C8F41E}" srcOrd="1" destOrd="0" parTransId="{8B7F6FB1-44EC-4365-A1CC-182EEA4C5347}" sibTransId="{AC53E795-9418-4F2E-9608-8F7CF9DC2F3C}"/>
    <dgm:cxn modelId="{22BB4BB9-B4D9-4066-B770-22E2BEEB78BF}" srcId="{9AE6ED55-8439-4137-9702-8C45C73A7836}" destId="{60E603A2-5597-42B8-AFC9-338556F46CDD}" srcOrd="2" destOrd="0" parTransId="{A6A17E75-E37D-4D89-A541-8B9956CF5F20}" sibTransId="{CE08061C-F995-42DD-A601-6CA9736C3E8E}"/>
    <dgm:cxn modelId="{592FAEBD-6602-43AE-B805-2D449B4FDE88}" type="presOf" srcId="{0CEABA11-545B-4552-9C1B-A496E6C8F41E}" destId="{D2E77239-1E24-4EDE-9523-437D474D4912}" srcOrd="0" destOrd="0" presId="urn:microsoft.com/office/officeart/2005/8/layout/vList2"/>
    <dgm:cxn modelId="{7B8F45C8-30D9-4E2B-8DFC-D0706EADCD1E}" srcId="{9AE6ED55-8439-4137-9702-8C45C73A7836}" destId="{993D243D-3C32-4EB0-96FB-8EBC8A7E565F}" srcOrd="0" destOrd="0" parTransId="{7FC03E87-7B66-429F-92A7-AEAAB931A99A}" sibTransId="{D235CFE3-BD39-44E0-905C-9020BD97F2B1}"/>
    <dgm:cxn modelId="{57DFF4E6-DC77-45FE-B9FA-EE79C39C5729}" type="presOf" srcId="{9AE6ED55-8439-4137-9702-8C45C73A7836}" destId="{39C44BB6-84E2-4A0C-8996-1D7F4E785A05}" srcOrd="0" destOrd="0" presId="urn:microsoft.com/office/officeart/2005/8/layout/vList2"/>
    <dgm:cxn modelId="{B57E85F1-8EE1-4ECA-A82E-C8CB456944CC}" type="presOf" srcId="{993D243D-3C32-4EB0-96FB-8EBC8A7E565F}" destId="{A01C5D47-A50E-4EE0-AD92-72E02489932E}" srcOrd="0" destOrd="0" presId="urn:microsoft.com/office/officeart/2005/8/layout/vList2"/>
    <dgm:cxn modelId="{1796C002-B48F-4101-B578-A8EA8FA6102F}" type="presParOf" srcId="{39C44BB6-84E2-4A0C-8996-1D7F4E785A05}" destId="{A01C5D47-A50E-4EE0-AD92-72E02489932E}" srcOrd="0" destOrd="0" presId="urn:microsoft.com/office/officeart/2005/8/layout/vList2"/>
    <dgm:cxn modelId="{0E7D4B55-5F9C-4CAA-8048-E7BE1ADFF57B}" type="presParOf" srcId="{39C44BB6-84E2-4A0C-8996-1D7F4E785A05}" destId="{85483AC3-F8B9-4282-9EEF-5C9C09E3AAD1}" srcOrd="1" destOrd="0" presId="urn:microsoft.com/office/officeart/2005/8/layout/vList2"/>
    <dgm:cxn modelId="{46C3ABDE-AE5C-4B6C-94CA-7A15F4302D6A}" type="presParOf" srcId="{39C44BB6-84E2-4A0C-8996-1D7F4E785A05}" destId="{D2E77239-1E24-4EDE-9523-437D474D4912}" srcOrd="2" destOrd="0" presId="urn:microsoft.com/office/officeart/2005/8/layout/vList2"/>
    <dgm:cxn modelId="{28C10053-78E9-49C5-A3EF-2398E6E682AC}" type="presParOf" srcId="{39C44BB6-84E2-4A0C-8996-1D7F4E785A05}" destId="{CF38B263-4289-43D1-B648-315365266B29}" srcOrd="3" destOrd="0" presId="urn:microsoft.com/office/officeart/2005/8/layout/vList2"/>
    <dgm:cxn modelId="{23FC81CF-9A46-483C-8DC7-4ADB1E6BD616}" type="presParOf" srcId="{39C44BB6-84E2-4A0C-8996-1D7F4E785A05}" destId="{0A0438EE-FE1A-41E8-9D11-0EBE7197AB10}" srcOrd="4" destOrd="0" presId="urn:microsoft.com/office/officeart/2005/8/layout/vList2"/>
    <dgm:cxn modelId="{2240D982-6900-4100-A480-C6064534BDBE}" type="presParOf" srcId="{39C44BB6-84E2-4A0C-8996-1D7F4E785A05}" destId="{8E580D86-295E-4C41-B688-311F82289741}" srcOrd="5" destOrd="0" presId="urn:microsoft.com/office/officeart/2005/8/layout/vList2"/>
    <dgm:cxn modelId="{CBD2C5C1-E462-474A-B3BB-06566303F647}" type="presParOf" srcId="{39C44BB6-84E2-4A0C-8996-1D7F4E785A05}" destId="{03A243D2-D64F-44C4-BD57-1522E0C65F0E}" srcOrd="6" destOrd="0" presId="urn:microsoft.com/office/officeart/2005/8/layout/vList2"/>
    <dgm:cxn modelId="{02C61A75-6A45-4146-BDC6-29B1EE6BAD29}" type="presParOf" srcId="{39C44BB6-84E2-4A0C-8996-1D7F4E785A05}" destId="{3CFCC71A-A31F-4F57-AD90-C956563BE0C2}" srcOrd="7" destOrd="0" presId="urn:microsoft.com/office/officeart/2005/8/layout/vList2"/>
    <dgm:cxn modelId="{F51BD021-258A-49A4-9BC5-088CC3AAA7C7}" type="presParOf" srcId="{39C44BB6-84E2-4A0C-8996-1D7F4E785A05}" destId="{5DAD9719-EA08-447D-A899-285E3D8448B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777AD94-891F-40E3-947D-DA8F7684E5CB}" type="doc">
      <dgm:prSet loTypeId="urn:microsoft.com/office/officeart/2005/8/layout/hList9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AD155E1-16F2-43E0-B58C-C4C1A35B2ED4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нотариального действия должностным лицом местного самоуправления осуществляется проверка дееспособности физических лиц, участвующих в совершении нотариального действия. </a:t>
          </a:r>
        </a:p>
      </dgm:t>
    </dgm:pt>
    <dgm:pt modelId="{16E16311-182B-40D2-92C3-92EE6156FA4A}" type="parTrans" cxnId="{895B198A-A4CA-4F08-B13A-6F03ACBE6970}">
      <dgm:prSet/>
      <dgm:spPr/>
      <dgm:t>
        <a:bodyPr/>
        <a:lstStyle/>
        <a:p>
          <a:endParaRPr lang="ru-RU"/>
        </a:p>
      </dgm:t>
    </dgm:pt>
    <dgm:pt modelId="{2755B2FD-6DF7-438F-80E2-DCF80205660C}" type="sibTrans" cxnId="{895B198A-A4CA-4F08-B13A-6F03ACBE6970}">
      <dgm:prSet/>
      <dgm:spPr/>
      <dgm:t>
        <a:bodyPr/>
        <a:lstStyle/>
        <a:p>
          <a:endParaRPr lang="ru-RU"/>
        </a:p>
      </dgm:t>
    </dgm:pt>
    <dgm:pt modelId="{E37D8726-543D-44D0-A3FA-5418A05B2C02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 случае совершения нотариального действия от имени юридического лица проверяются его правоспособность, а также полномочия его представителя</a:t>
          </a:r>
        </a:p>
      </dgm:t>
    </dgm:pt>
    <dgm:pt modelId="{9F4A42D1-376D-4CA4-9C3C-C2177930ED1A}" type="parTrans" cxnId="{C87D9B7D-9178-41E5-B340-0CC9FF9646DA}">
      <dgm:prSet/>
      <dgm:spPr/>
      <dgm:t>
        <a:bodyPr/>
        <a:lstStyle/>
        <a:p>
          <a:endParaRPr lang="ru-RU"/>
        </a:p>
      </dgm:t>
    </dgm:pt>
    <dgm:pt modelId="{FD7178F0-F566-45AB-8DE0-66D20D567F0A}" type="sibTrans" cxnId="{C87D9B7D-9178-41E5-B340-0CC9FF9646DA}">
      <dgm:prSet/>
      <dgm:spPr/>
      <dgm:t>
        <a:bodyPr/>
        <a:lstStyle/>
        <a:p>
          <a:endParaRPr lang="ru-RU"/>
        </a:p>
      </dgm:t>
    </dgm:pt>
    <dgm:pt modelId="{9C976F5F-7F0F-4C72-AE29-004F53068508}">
      <dgm:prSet custT="1"/>
      <dgm:spPr/>
      <dgm:t>
        <a:bodyPr/>
        <a:lstStyle/>
        <a:p>
          <a:pPr algn="r"/>
          <a:r>
            <a:rPr lang="ru-RU" sz="1200" dirty="0"/>
            <a:t>Дееспособность устанавливается на основании:</a:t>
          </a:r>
        </a:p>
        <a:p>
          <a:pPr algn="r"/>
          <a:r>
            <a:rPr lang="ru-RU" sz="1200" dirty="0"/>
            <a:t>-паспорта</a:t>
          </a:r>
        </a:p>
        <a:p>
          <a:pPr algn="r"/>
          <a:r>
            <a:rPr lang="ru-RU" sz="1200" dirty="0"/>
            <a:t>-свидетельства о заключении брака</a:t>
          </a:r>
        </a:p>
        <a:p>
          <a:pPr algn="r"/>
          <a:r>
            <a:rPr lang="ru-RU" sz="1200" dirty="0"/>
            <a:t>- решение суда или органа опеки и попечительства о признании несовершеннолетнего, достигшего 16 лет, полностью дееспособным</a:t>
          </a:r>
        </a:p>
      </dgm:t>
    </dgm:pt>
    <dgm:pt modelId="{DE5160B0-0EFC-4A19-BC69-237A27882909}" type="parTrans" cxnId="{9531C0F1-3DEE-482E-87B2-62896C4B1481}">
      <dgm:prSet/>
      <dgm:spPr/>
      <dgm:t>
        <a:bodyPr/>
        <a:lstStyle/>
        <a:p>
          <a:endParaRPr lang="ru-RU"/>
        </a:p>
      </dgm:t>
    </dgm:pt>
    <dgm:pt modelId="{33C25F7E-35AC-4F97-9C11-941292E0E408}" type="sibTrans" cxnId="{9531C0F1-3DEE-482E-87B2-62896C4B1481}">
      <dgm:prSet/>
      <dgm:spPr/>
      <dgm:t>
        <a:bodyPr/>
        <a:lstStyle/>
        <a:p>
          <a:endParaRPr lang="ru-RU"/>
        </a:p>
      </dgm:t>
    </dgm:pt>
    <dgm:pt modelId="{03DC590A-DE6C-4745-8D71-A6F374AB3764}">
      <dgm:prSet custT="1"/>
      <dgm:spPr/>
      <dgm:t>
        <a:bodyPr/>
        <a:lstStyle/>
        <a:p>
          <a:pPr algn="r"/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Устанавливается на основании:</a:t>
          </a:r>
        </a:p>
        <a:p>
          <a:pPr algn="r"/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учредительного документа (Устав, положение) и документа о назначении руководителя (решение, протокол, распоряжение)</a:t>
          </a:r>
        </a:p>
      </dgm:t>
    </dgm:pt>
    <dgm:pt modelId="{1FAA1B05-F2BE-4535-BB54-18EDD36254C7}" type="parTrans" cxnId="{21274119-D1D4-4E99-B387-E1949D12B404}">
      <dgm:prSet/>
      <dgm:spPr/>
    </dgm:pt>
    <dgm:pt modelId="{66F0A4D3-3EE3-49BF-AE60-B7A210A18D5B}" type="sibTrans" cxnId="{21274119-D1D4-4E99-B387-E1949D12B404}">
      <dgm:prSet/>
      <dgm:spPr/>
    </dgm:pt>
    <dgm:pt modelId="{310AEC72-796B-425D-A2F7-0BB51F7FCF2E}" type="pres">
      <dgm:prSet presAssocID="{A777AD94-891F-40E3-947D-DA8F7684E5CB}" presName="list" presStyleCnt="0">
        <dgm:presLayoutVars>
          <dgm:dir/>
          <dgm:animLvl val="lvl"/>
        </dgm:presLayoutVars>
      </dgm:prSet>
      <dgm:spPr/>
    </dgm:pt>
    <dgm:pt modelId="{0539F539-AE66-4C72-8810-DB7865336186}" type="pres">
      <dgm:prSet presAssocID="{3AD155E1-16F2-43E0-B58C-C4C1A35B2ED4}" presName="posSpace" presStyleCnt="0"/>
      <dgm:spPr/>
    </dgm:pt>
    <dgm:pt modelId="{4664C422-EFA6-4DCE-8C5F-DEF53A170598}" type="pres">
      <dgm:prSet presAssocID="{3AD155E1-16F2-43E0-B58C-C4C1A35B2ED4}" presName="vertFlow" presStyleCnt="0"/>
      <dgm:spPr/>
    </dgm:pt>
    <dgm:pt modelId="{CEFABF03-0EA5-4F4A-97EC-2486D67C367D}" type="pres">
      <dgm:prSet presAssocID="{3AD155E1-16F2-43E0-B58C-C4C1A35B2ED4}" presName="topSpace" presStyleCnt="0"/>
      <dgm:spPr/>
    </dgm:pt>
    <dgm:pt modelId="{9CEDBAC4-7406-4033-9995-E79E49E456BA}" type="pres">
      <dgm:prSet presAssocID="{3AD155E1-16F2-43E0-B58C-C4C1A35B2ED4}" presName="firstComp" presStyleCnt="0"/>
      <dgm:spPr/>
    </dgm:pt>
    <dgm:pt modelId="{3A03EFF3-7B83-4097-B85A-87B3A96C4F61}" type="pres">
      <dgm:prSet presAssocID="{3AD155E1-16F2-43E0-B58C-C4C1A35B2ED4}" presName="firstChild" presStyleLbl="bgAccFollowNode1" presStyleIdx="0" presStyleCnt="2"/>
      <dgm:spPr/>
    </dgm:pt>
    <dgm:pt modelId="{A20E82E1-159C-457F-93CA-4D3C98C182C7}" type="pres">
      <dgm:prSet presAssocID="{3AD155E1-16F2-43E0-B58C-C4C1A35B2ED4}" presName="firstChildTx" presStyleLbl="bgAccFollowNode1" presStyleIdx="0" presStyleCnt="2">
        <dgm:presLayoutVars>
          <dgm:bulletEnabled val="1"/>
        </dgm:presLayoutVars>
      </dgm:prSet>
      <dgm:spPr/>
    </dgm:pt>
    <dgm:pt modelId="{40B9F562-5ADD-4CD0-B9CD-2DDF9CF98161}" type="pres">
      <dgm:prSet presAssocID="{3AD155E1-16F2-43E0-B58C-C4C1A35B2ED4}" presName="negSpace" presStyleCnt="0"/>
      <dgm:spPr/>
    </dgm:pt>
    <dgm:pt modelId="{C6227016-5468-4FE5-A84E-7770E98FC897}" type="pres">
      <dgm:prSet presAssocID="{3AD155E1-16F2-43E0-B58C-C4C1A35B2ED4}" presName="circle" presStyleLbl="node1" presStyleIdx="0" presStyleCnt="2" custScaleX="112807" custScaleY="114466"/>
      <dgm:spPr/>
    </dgm:pt>
    <dgm:pt modelId="{4CAECE3A-CB5C-474D-B8CD-70D565702412}" type="pres">
      <dgm:prSet presAssocID="{2755B2FD-6DF7-438F-80E2-DCF80205660C}" presName="transSpace" presStyleCnt="0"/>
      <dgm:spPr/>
    </dgm:pt>
    <dgm:pt modelId="{CA792530-6596-46F4-AEFD-574D3650F968}" type="pres">
      <dgm:prSet presAssocID="{E37D8726-543D-44D0-A3FA-5418A05B2C02}" presName="posSpace" presStyleCnt="0"/>
      <dgm:spPr/>
    </dgm:pt>
    <dgm:pt modelId="{D4261D9A-70C8-4461-9458-772857D1E006}" type="pres">
      <dgm:prSet presAssocID="{E37D8726-543D-44D0-A3FA-5418A05B2C02}" presName="vertFlow" presStyleCnt="0"/>
      <dgm:spPr/>
    </dgm:pt>
    <dgm:pt modelId="{FA4D3CC2-528A-4560-8E23-B1DED000F47F}" type="pres">
      <dgm:prSet presAssocID="{E37D8726-543D-44D0-A3FA-5418A05B2C02}" presName="topSpace" presStyleCnt="0"/>
      <dgm:spPr/>
    </dgm:pt>
    <dgm:pt modelId="{011CFA54-8DE5-4D34-938A-204A74033543}" type="pres">
      <dgm:prSet presAssocID="{E37D8726-543D-44D0-A3FA-5418A05B2C02}" presName="firstComp" presStyleCnt="0"/>
      <dgm:spPr/>
    </dgm:pt>
    <dgm:pt modelId="{5C1F95BC-A3CF-47C9-84A6-DC07D86888FF}" type="pres">
      <dgm:prSet presAssocID="{E37D8726-543D-44D0-A3FA-5418A05B2C02}" presName="firstChild" presStyleLbl="bgAccFollowNode1" presStyleIdx="1" presStyleCnt="2" custLinFactNeighborX="-976"/>
      <dgm:spPr/>
    </dgm:pt>
    <dgm:pt modelId="{444790F9-A133-4C86-B334-27F395D97904}" type="pres">
      <dgm:prSet presAssocID="{E37D8726-543D-44D0-A3FA-5418A05B2C02}" presName="firstChildTx" presStyleLbl="bgAccFollowNode1" presStyleIdx="1" presStyleCnt="2">
        <dgm:presLayoutVars>
          <dgm:bulletEnabled val="1"/>
        </dgm:presLayoutVars>
      </dgm:prSet>
      <dgm:spPr/>
    </dgm:pt>
    <dgm:pt modelId="{4DE6A83F-75A7-4BA1-8128-D0C7E5974EF2}" type="pres">
      <dgm:prSet presAssocID="{E37D8726-543D-44D0-A3FA-5418A05B2C02}" presName="negSpace" presStyleCnt="0"/>
      <dgm:spPr/>
    </dgm:pt>
    <dgm:pt modelId="{A04761B6-315F-4B6D-9283-53CDB34E39ED}" type="pres">
      <dgm:prSet presAssocID="{E37D8726-543D-44D0-A3FA-5418A05B2C02}" presName="circle" presStyleLbl="node1" presStyleIdx="1" presStyleCnt="2" custScaleX="123892" custScaleY="112700"/>
      <dgm:spPr/>
    </dgm:pt>
  </dgm:ptLst>
  <dgm:cxnLst>
    <dgm:cxn modelId="{E3ACD214-C760-489B-B68A-A19926DEB533}" type="presOf" srcId="{9C976F5F-7F0F-4C72-AE29-004F53068508}" destId="{A20E82E1-159C-457F-93CA-4D3C98C182C7}" srcOrd="1" destOrd="0" presId="urn:microsoft.com/office/officeart/2005/8/layout/hList9"/>
    <dgm:cxn modelId="{21274119-D1D4-4E99-B387-E1949D12B404}" srcId="{E37D8726-543D-44D0-A3FA-5418A05B2C02}" destId="{03DC590A-DE6C-4745-8D71-A6F374AB3764}" srcOrd="0" destOrd="0" parTransId="{1FAA1B05-F2BE-4535-BB54-18EDD36254C7}" sibTransId="{66F0A4D3-3EE3-49BF-AE60-B7A210A18D5B}"/>
    <dgm:cxn modelId="{09764319-2E97-48DE-BFBE-8A477A7D99CA}" type="presOf" srcId="{A777AD94-891F-40E3-947D-DA8F7684E5CB}" destId="{310AEC72-796B-425D-A2F7-0BB51F7FCF2E}" srcOrd="0" destOrd="0" presId="urn:microsoft.com/office/officeart/2005/8/layout/hList9"/>
    <dgm:cxn modelId="{BA34562A-EF4D-4B96-8D6B-8927EAC8B85D}" type="presOf" srcId="{9C976F5F-7F0F-4C72-AE29-004F53068508}" destId="{3A03EFF3-7B83-4097-B85A-87B3A96C4F61}" srcOrd="0" destOrd="0" presId="urn:microsoft.com/office/officeart/2005/8/layout/hList9"/>
    <dgm:cxn modelId="{88575944-EF85-42E4-A2E8-A518442742D8}" type="presOf" srcId="{E37D8726-543D-44D0-A3FA-5418A05B2C02}" destId="{A04761B6-315F-4B6D-9283-53CDB34E39ED}" srcOrd="0" destOrd="0" presId="urn:microsoft.com/office/officeart/2005/8/layout/hList9"/>
    <dgm:cxn modelId="{B9A0E056-FD23-44F7-AB51-AD35E22514F0}" type="presOf" srcId="{03DC590A-DE6C-4745-8D71-A6F374AB3764}" destId="{444790F9-A133-4C86-B334-27F395D97904}" srcOrd="1" destOrd="0" presId="urn:microsoft.com/office/officeart/2005/8/layout/hList9"/>
    <dgm:cxn modelId="{C87D9B7D-9178-41E5-B340-0CC9FF9646DA}" srcId="{A777AD94-891F-40E3-947D-DA8F7684E5CB}" destId="{E37D8726-543D-44D0-A3FA-5418A05B2C02}" srcOrd="1" destOrd="0" parTransId="{9F4A42D1-376D-4CA4-9C3C-C2177930ED1A}" sibTransId="{FD7178F0-F566-45AB-8DE0-66D20D567F0A}"/>
    <dgm:cxn modelId="{AC633F7E-1B10-4D80-A758-1F33B7C7F28E}" type="presOf" srcId="{03DC590A-DE6C-4745-8D71-A6F374AB3764}" destId="{5C1F95BC-A3CF-47C9-84A6-DC07D86888FF}" srcOrd="0" destOrd="0" presId="urn:microsoft.com/office/officeart/2005/8/layout/hList9"/>
    <dgm:cxn modelId="{895B198A-A4CA-4F08-B13A-6F03ACBE6970}" srcId="{A777AD94-891F-40E3-947D-DA8F7684E5CB}" destId="{3AD155E1-16F2-43E0-B58C-C4C1A35B2ED4}" srcOrd="0" destOrd="0" parTransId="{16E16311-182B-40D2-92C3-92EE6156FA4A}" sibTransId="{2755B2FD-6DF7-438F-80E2-DCF80205660C}"/>
    <dgm:cxn modelId="{412F6DE7-B063-4C8F-80B1-4C8D2C2410A6}" type="presOf" srcId="{3AD155E1-16F2-43E0-B58C-C4C1A35B2ED4}" destId="{C6227016-5468-4FE5-A84E-7770E98FC897}" srcOrd="0" destOrd="0" presId="urn:microsoft.com/office/officeart/2005/8/layout/hList9"/>
    <dgm:cxn modelId="{9531C0F1-3DEE-482E-87B2-62896C4B1481}" srcId="{3AD155E1-16F2-43E0-B58C-C4C1A35B2ED4}" destId="{9C976F5F-7F0F-4C72-AE29-004F53068508}" srcOrd="0" destOrd="0" parTransId="{DE5160B0-0EFC-4A19-BC69-237A27882909}" sibTransId="{33C25F7E-35AC-4F97-9C11-941292E0E408}"/>
    <dgm:cxn modelId="{F88A171D-BAD9-4D97-8E77-61A96FFD83C8}" type="presParOf" srcId="{310AEC72-796B-425D-A2F7-0BB51F7FCF2E}" destId="{0539F539-AE66-4C72-8810-DB7865336186}" srcOrd="0" destOrd="0" presId="urn:microsoft.com/office/officeart/2005/8/layout/hList9"/>
    <dgm:cxn modelId="{5F4645D5-EE89-4191-8984-687B2A82B0A7}" type="presParOf" srcId="{310AEC72-796B-425D-A2F7-0BB51F7FCF2E}" destId="{4664C422-EFA6-4DCE-8C5F-DEF53A170598}" srcOrd="1" destOrd="0" presId="urn:microsoft.com/office/officeart/2005/8/layout/hList9"/>
    <dgm:cxn modelId="{779C9F63-3150-4A5F-9BFF-DFA05C37058F}" type="presParOf" srcId="{4664C422-EFA6-4DCE-8C5F-DEF53A170598}" destId="{CEFABF03-0EA5-4F4A-97EC-2486D67C367D}" srcOrd="0" destOrd="0" presId="urn:microsoft.com/office/officeart/2005/8/layout/hList9"/>
    <dgm:cxn modelId="{C45A23C0-906D-430B-A5E9-8924232EA428}" type="presParOf" srcId="{4664C422-EFA6-4DCE-8C5F-DEF53A170598}" destId="{9CEDBAC4-7406-4033-9995-E79E49E456BA}" srcOrd="1" destOrd="0" presId="urn:microsoft.com/office/officeart/2005/8/layout/hList9"/>
    <dgm:cxn modelId="{EC78DE9D-8B03-4B4E-987D-2B44BA3DD700}" type="presParOf" srcId="{9CEDBAC4-7406-4033-9995-E79E49E456BA}" destId="{3A03EFF3-7B83-4097-B85A-87B3A96C4F61}" srcOrd="0" destOrd="0" presId="urn:microsoft.com/office/officeart/2005/8/layout/hList9"/>
    <dgm:cxn modelId="{06197F54-FDDD-4DA1-BCB1-6854EEF45479}" type="presParOf" srcId="{9CEDBAC4-7406-4033-9995-E79E49E456BA}" destId="{A20E82E1-159C-457F-93CA-4D3C98C182C7}" srcOrd="1" destOrd="0" presId="urn:microsoft.com/office/officeart/2005/8/layout/hList9"/>
    <dgm:cxn modelId="{26BA83DA-362D-42EE-A9C0-276DB424D676}" type="presParOf" srcId="{310AEC72-796B-425D-A2F7-0BB51F7FCF2E}" destId="{40B9F562-5ADD-4CD0-B9CD-2DDF9CF98161}" srcOrd="2" destOrd="0" presId="urn:microsoft.com/office/officeart/2005/8/layout/hList9"/>
    <dgm:cxn modelId="{5CA73945-3AEF-429D-AB53-E04511A239BC}" type="presParOf" srcId="{310AEC72-796B-425D-A2F7-0BB51F7FCF2E}" destId="{C6227016-5468-4FE5-A84E-7770E98FC897}" srcOrd="3" destOrd="0" presId="urn:microsoft.com/office/officeart/2005/8/layout/hList9"/>
    <dgm:cxn modelId="{316BF558-FEB3-4C69-BB52-3B0247F89E54}" type="presParOf" srcId="{310AEC72-796B-425D-A2F7-0BB51F7FCF2E}" destId="{4CAECE3A-CB5C-474D-B8CD-70D565702412}" srcOrd="4" destOrd="0" presId="urn:microsoft.com/office/officeart/2005/8/layout/hList9"/>
    <dgm:cxn modelId="{2EBC84A6-A3BB-4B3E-990C-BA5482503A39}" type="presParOf" srcId="{310AEC72-796B-425D-A2F7-0BB51F7FCF2E}" destId="{CA792530-6596-46F4-AEFD-574D3650F968}" srcOrd="5" destOrd="0" presId="urn:microsoft.com/office/officeart/2005/8/layout/hList9"/>
    <dgm:cxn modelId="{9B190878-DC4A-451A-AF48-F8B0CA9009EB}" type="presParOf" srcId="{310AEC72-796B-425D-A2F7-0BB51F7FCF2E}" destId="{D4261D9A-70C8-4461-9458-772857D1E006}" srcOrd="6" destOrd="0" presId="urn:microsoft.com/office/officeart/2005/8/layout/hList9"/>
    <dgm:cxn modelId="{AE32575E-5461-4BDF-9186-8B56EB1FFA8E}" type="presParOf" srcId="{D4261D9A-70C8-4461-9458-772857D1E006}" destId="{FA4D3CC2-528A-4560-8E23-B1DED000F47F}" srcOrd="0" destOrd="0" presId="urn:microsoft.com/office/officeart/2005/8/layout/hList9"/>
    <dgm:cxn modelId="{0B569C27-F0D2-4F6A-AF73-1EA18FE8A2DA}" type="presParOf" srcId="{D4261D9A-70C8-4461-9458-772857D1E006}" destId="{011CFA54-8DE5-4D34-938A-204A74033543}" srcOrd="1" destOrd="0" presId="urn:microsoft.com/office/officeart/2005/8/layout/hList9"/>
    <dgm:cxn modelId="{4047F6E1-4360-4423-9AE4-8DA8E53E7198}" type="presParOf" srcId="{011CFA54-8DE5-4D34-938A-204A74033543}" destId="{5C1F95BC-A3CF-47C9-84A6-DC07D86888FF}" srcOrd="0" destOrd="0" presId="urn:microsoft.com/office/officeart/2005/8/layout/hList9"/>
    <dgm:cxn modelId="{C8F3E1A9-3153-48B0-B829-E4B0AB8050E2}" type="presParOf" srcId="{011CFA54-8DE5-4D34-938A-204A74033543}" destId="{444790F9-A133-4C86-B334-27F395D97904}" srcOrd="1" destOrd="0" presId="urn:microsoft.com/office/officeart/2005/8/layout/hList9"/>
    <dgm:cxn modelId="{D04C4EA1-7669-4BD7-AD25-855EF95E89BC}" type="presParOf" srcId="{310AEC72-796B-425D-A2F7-0BB51F7FCF2E}" destId="{4DE6A83F-75A7-4BA1-8128-D0C7E5974EF2}" srcOrd="7" destOrd="0" presId="urn:microsoft.com/office/officeart/2005/8/layout/hList9"/>
    <dgm:cxn modelId="{EE04012E-C69A-42CA-A231-5E0CE407A3A8}" type="presParOf" srcId="{310AEC72-796B-425D-A2F7-0BB51F7FCF2E}" destId="{A04761B6-315F-4B6D-9283-53CDB34E39ED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00B6460-F247-4FCF-B920-2E6075D0B0A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D321E29-2D18-4983-9A09-9851685AFA03}">
      <dgm:prSet phldrT="[Текст]"/>
      <dgm:spPr/>
      <dgm:t>
        <a:bodyPr/>
        <a:lstStyle/>
        <a:p>
          <a:r>
            <a:rPr lang="ru-RU" dirty="0"/>
            <a:t>Гражданин не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может</a:t>
          </a:r>
          <a:r>
            <a:rPr lang="ru-RU" dirty="0"/>
            <a:t> расписаться сам</a:t>
          </a:r>
        </a:p>
      </dgm:t>
    </dgm:pt>
    <dgm:pt modelId="{9C3B9C4E-CEE9-47B9-8963-5A0648FB1F17}" type="parTrans" cxnId="{23AF8B0C-E971-47B3-AA08-6DA004377D25}">
      <dgm:prSet/>
      <dgm:spPr/>
      <dgm:t>
        <a:bodyPr/>
        <a:lstStyle/>
        <a:p>
          <a:endParaRPr lang="ru-RU"/>
        </a:p>
      </dgm:t>
    </dgm:pt>
    <dgm:pt modelId="{9B595FDF-786C-4EF0-A578-A6E6D21E22C9}" type="sibTrans" cxnId="{23AF8B0C-E971-47B3-AA08-6DA004377D25}">
      <dgm:prSet/>
      <dgm:spPr/>
      <dgm:t>
        <a:bodyPr/>
        <a:lstStyle/>
        <a:p>
          <a:endParaRPr lang="ru-RU"/>
        </a:p>
      </dgm:t>
    </dgm:pt>
    <dgm:pt modelId="{82F27DB0-E07E-43D3-BD86-6768852279A5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Вследствие</a:t>
          </a:r>
          <a:r>
            <a:rPr lang="ru-RU" sz="1900" dirty="0"/>
            <a:t> физических недостатков</a:t>
          </a:r>
        </a:p>
      </dgm:t>
    </dgm:pt>
    <dgm:pt modelId="{69F45A8D-173B-409F-AA6C-D69A41298155}" type="parTrans" cxnId="{D8AE4DD7-A88C-4AE8-85AD-35D5F86769EB}">
      <dgm:prSet/>
      <dgm:spPr/>
      <dgm:t>
        <a:bodyPr/>
        <a:lstStyle/>
        <a:p>
          <a:endParaRPr lang="ru-RU"/>
        </a:p>
      </dgm:t>
    </dgm:pt>
    <dgm:pt modelId="{FC88208A-099A-4200-A339-540DCE9657CD}" type="sibTrans" cxnId="{D8AE4DD7-A88C-4AE8-85AD-35D5F86769EB}">
      <dgm:prSet/>
      <dgm:spPr/>
      <dgm:t>
        <a:bodyPr/>
        <a:lstStyle/>
        <a:p>
          <a:endParaRPr lang="ru-RU"/>
        </a:p>
      </dgm:t>
    </dgm:pt>
    <dgm:pt modelId="{7EC3DCBB-B4B5-4C60-8BC1-9C7E395C8E2E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Тяжелой</a:t>
          </a:r>
          <a:r>
            <a:rPr lang="ru-RU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болезни</a:t>
          </a:r>
        </a:p>
      </dgm:t>
    </dgm:pt>
    <dgm:pt modelId="{114A620A-2F2A-4C8C-AB67-61186FDAD354}" type="parTrans" cxnId="{A1CB2597-6E66-4C77-9868-FCD031731AED}">
      <dgm:prSet/>
      <dgm:spPr/>
      <dgm:t>
        <a:bodyPr/>
        <a:lstStyle/>
        <a:p>
          <a:endParaRPr lang="ru-RU"/>
        </a:p>
      </dgm:t>
    </dgm:pt>
    <dgm:pt modelId="{447A0046-F6FC-423A-A5D6-2A5EF67B5854}" type="sibTrans" cxnId="{A1CB2597-6E66-4C77-9868-FCD031731AED}">
      <dgm:prSet/>
      <dgm:spPr/>
      <dgm:t>
        <a:bodyPr/>
        <a:lstStyle/>
        <a:p>
          <a:endParaRPr lang="ru-RU"/>
        </a:p>
      </dgm:t>
    </dgm:pt>
    <dgm:pt modelId="{C97A81CE-10D1-4421-A6F4-C43C69A65A75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Неграмотности</a:t>
          </a:r>
        </a:p>
      </dgm:t>
    </dgm:pt>
    <dgm:pt modelId="{51925FF5-EFF8-473D-9C47-6A3FB61F2A92}" type="parTrans" cxnId="{8133C495-A9CE-4063-B30D-6BFC954FF0DD}">
      <dgm:prSet/>
      <dgm:spPr/>
      <dgm:t>
        <a:bodyPr/>
        <a:lstStyle/>
        <a:p>
          <a:endParaRPr lang="ru-RU"/>
        </a:p>
      </dgm:t>
    </dgm:pt>
    <dgm:pt modelId="{15E59C17-2AE7-4B64-9567-0263480DE6CB}" type="sibTrans" cxnId="{8133C495-A9CE-4063-B30D-6BFC954FF0DD}">
      <dgm:prSet/>
      <dgm:spPr/>
      <dgm:t>
        <a:bodyPr/>
        <a:lstStyle/>
        <a:p>
          <a:endParaRPr lang="ru-RU"/>
        </a:p>
      </dgm:t>
    </dgm:pt>
    <dgm:pt modelId="{CC3E683E-B4C5-47E7-AEB5-0C8A4525378C}" type="pres">
      <dgm:prSet presAssocID="{400B6460-F247-4FCF-B920-2E6075D0B0A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4BB64D4-D639-4390-83F9-6352BB641C71}" type="pres">
      <dgm:prSet presAssocID="{2D321E29-2D18-4983-9A09-9851685AFA03}" presName="root1" presStyleCnt="0"/>
      <dgm:spPr/>
    </dgm:pt>
    <dgm:pt modelId="{CE5D5653-13D3-48F8-9C10-3094F67BF692}" type="pres">
      <dgm:prSet presAssocID="{2D321E29-2D18-4983-9A09-9851685AFA03}" presName="LevelOneTextNode" presStyleLbl="node0" presStyleIdx="0" presStyleCnt="1">
        <dgm:presLayoutVars>
          <dgm:chPref val="3"/>
        </dgm:presLayoutVars>
      </dgm:prSet>
      <dgm:spPr/>
    </dgm:pt>
    <dgm:pt modelId="{20EADF74-B526-4B41-BB6C-F719911F4054}" type="pres">
      <dgm:prSet presAssocID="{2D321E29-2D18-4983-9A09-9851685AFA03}" presName="level2hierChild" presStyleCnt="0"/>
      <dgm:spPr/>
    </dgm:pt>
    <dgm:pt modelId="{A931D25C-5759-40EA-816D-471DD9F5709B}" type="pres">
      <dgm:prSet presAssocID="{69F45A8D-173B-409F-AA6C-D69A41298155}" presName="conn2-1" presStyleLbl="parChTrans1D2" presStyleIdx="0" presStyleCnt="3"/>
      <dgm:spPr/>
    </dgm:pt>
    <dgm:pt modelId="{D1FF0BE9-F0F5-4869-93B2-6BFF388F4D13}" type="pres">
      <dgm:prSet presAssocID="{69F45A8D-173B-409F-AA6C-D69A41298155}" presName="connTx" presStyleLbl="parChTrans1D2" presStyleIdx="0" presStyleCnt="3"/>
      <dgm:spPr/>
    </dgm:pt>
    <dgm:pt modelId="{7329BF23-AF9A-4780-9812-73E02B1F7EC2}" type="pres">
      <dgm:prSet presAssocID="{82F27DB0-E07E-43D3-BD86-6768852279A5}" presName="root2" presStyleCnt="0"/>
      <dgm:spPr/>
    </dgm:pt>
    <dgm:pt modelId="{AE712A77-1CE2-43AB-9F15-5376960ABC71}" type="pres">
      <dgm:prSet presAssocID="{82F27DB0-E07E-43D3-BD86-6768852279A5}" presName="LevelTwoTextNode" presStyleLbl="node2" presStyleIdx="0" presStyleCnt="3">
        <dgm:presLayoutVars>
          <dgm:chPref val="3"/>
        </dgm:presLayoutVars>
      </dgm:prSet>
      <dgm:spPr/>
    </dgm:pt>
    <dgm:pt modelId="{57B91453-E001-4EC5-82A9-557830E7F675}" type="pres">
      <dgm:prSet presAssocID="{82F27DB0-E07E-43D3-BD86-6768852279A5}" presName="level3hierChild" presStyleCnt="0"/>
      <dgm:spPr/>
    </dgm:pt>
    <dgm:pt modelId="{FCDE9A46-B79F-4E74-8274-088DEFE10984}" type="pres">
      <dgm:prSet presAssocID="{114A620A-2F2A-4C8C-AB67-61186FDAD354}" presName="conn2-1" presStyleLbl="parChTrans1D2" presStyleIdx="1" presStyleCnt="3"/>
      <dgm:spPr/>
    </dgm:pt>
    <dgm:pt modelId="{4B11642A-23E3-4D1D-9AD3-E328410E5925}" type="pres">
      <dgm:prSet presAssocID="{114A620A-2F2A-4C8C-AB67-61186FDAD354}" presName="connTx" presStyleLbl="parChTrans1D2" presStyleIdx="1" presStyleCnt="3"/>
      <dgm:spPr/>
    </dgm:pt>
    <dgm:pt modelId="{F2D6D447-2354-4EB4-9EE2-B0196F0A99FA}" type="pres">
      <dgm:prSet presAssocID="{7EC3DCBB-B4B5-4C60-8BC1-9C7E395C8E2E}" presName="root2" presStyleCnt="0"/>
      <dgm:spPr/>
    </dgm:pt>
    <dgm:pt modelId="{15620640-5F65-49E7-AB40-A957AFDCC1FA}" type="pres">
      <dgm:prSet presAssocID="{7EC3DCBB-B4B5-4C60-8BC1-9C7E395C8E2E}" presName="LevelTwoTextNode" presStyleLbl="node2" presStyleIdx="1" presStyleCnt="3">
        <dgm:presLayoutVars>
          <dgm:chPref val="3"/>
        </dgm:presLayoutVars>
      </dgm:prSet>
      <dgm:spPr/>
    </dgm:pt>
    <dgm:pt modelId="{EEAEE36A-61BA-4E70-8FF7-7E240D263BDE}" type="pres">
      <dgm:prSet presAssocID="{7EC3DCBB-B4B5-4C60-8BC1-9C7E395C8E2E}" presName="level3hierChild" presStyleCnt="0"/>
      <dgm:spPr/>
    </dgm:pt>
    <dgm:pt modelId="{126C3C46-639C-4AD7-B89F-A443B3A5CBEE}" type="pres">
      <dgm:prSet presAssocID="{51925FF5-EFF8-473D-9C47-6A3FB61F2A92}" presName="conn2-1" presStyleLbl="parChTrans1D2" presStyleIdx="2" presStyleCnt="3"/>
      <dgm:spPr/>
    </dgm:pt>
    <dgm:pt modelId="{466A130B-0FE5-46D9-A39F-14E659907198}" type="pres">
      <dgm:prSet presAssocID="{51925FF5-EFF8-473D-9C47-6A3FB61F2A92}" presName="connTx" presStyleLbl="parChTrans1D2" presStyleIdx="2" presStyleCnt="3"/>
      <dgm:spPr/>
    </dgm:pt>
    <dgm:pt modelId="{AC0679BC-58EE-4194-8A4D-884AE9DA1DDA}" type="pres">
      <dgm:prSet presAssocID="{C97A81CE-10D1-4421-A6F4-C43C69A65A75}" presName="root2" presStyleCnt="0"/>
      <dgm:spPr/>
    </dgm:pt>
    <dgm:pt modelId="{9440F24A-4326-4CE8-B4FE-BE5FBE65C647}" type="pres">
      <dgm:prSet presAssocID="{C97A81CE-10D1-4421-A6F4-C43C69A65A75}" presName="LevelTwoTextNode" presStyleLbl="node2" presStyleIdx="2" presStyleCnt="3">
        <dgm:presLayoutVars>
          <dgm:chPref val="3"/>
        </dgm:presLayoutVars>
      </dgm:prSet>
      <dgm:spPr/>
    </dgm:pt>
    <dgm:pt modelId="{A297DFC5-7F90-4C6A-9E25-2BE6D95C35D5}" type="pres">
      <dgm:prSet presAssocID="{C97A81CE-10D1-4421-A6F4-C43C69A65A75}" presName="level3hierChild" presStyleCnt="0"/>
      <dgm:spPr/>
    </dgm:pt>
  </dgm:ptLst>
  <dgm:cxnLst>
    <dgm:cxn modelId="{23AF8B0C-E971-47B3-AA08-6DA004377D25}" srcId="{400B6460-F247-4FCF-B920-2E6075D0B0A4}" destId="{2D321E29-2D18-4983-9A09-9851685AFA03}" srcOrd="0" destOrd="0" parTransId="{9C3B9C4E-CEE9-47B9-8963-5A0648FB1F17}" sibTransId="{9B595FDF-786C-4EF0-A578-A6E6D21E22C9}"/>
    <dgm:cxn modelId="{893A4A12-6D98-4BF0-83E5-CF09AEDDF069}" type="presOf" srcId="{114A620A-2F2A-4C8C-AB67-61186FDAD354}" destId="{FCDE9A46-B79F-4E74-8274-088DEFE10984}" srcOrd="0" destOrd="0" presId="urn:microsoft.com/office/officeart/2008/layout/HorizontalMultiLevelHierarchy"/>
    <dgm:cxn modelId="{D47B7912-891C-4CD1-8239-64B80787F036}" type="presOf" srcId="{7EC3DCBB-B4B5-4C60-8BC1-9C7E395C8E2E}" destId="{15620640-5F65-49E7-AB40-A957AFDCC1FA}" srcOrd="0" destOrd="0" presId="urn:microsoft.com/office/officeart/2008/layout/HorizontalMultiLevelHierarchy"/>
    <dgm:cxn modelId="{44946D13-5051-4F41-B6E1-E64FEE758426}" type="presOf" srcId="{69F45A8D-173B-409F-AA6C-D69A41298155}" destId="{A931D25C-5759-40EA-816D-471DD9F5709B}" srcOrd="0" destOrd="0" presId="urn:microsoft.com/office/officeart/2008/layout/HorizontalMultiLevelHierarchy"/>
    <dgm:cxn modelId="{6E6AE430-CBA5-42D3-894C-0520AD63328D}" type="presOf" srcId="{114A620A-2F2A-4C8C-AB67-61186FDAD354}" destId="{4B11642A-23E3-4D1D-9AD3-E328410E5925}" srcOrd="1" destOrd="0" presId="urn:microsoft.com/office/officeart/2008/layout/HorizontalMultiLevelHierarchy"/>
    <dgm:cxn modelId="{001A7733-CEF4-4B7D-9C2A-38CA2E10AA07}" type="presOf" srcId="{2D321E29-2D18-4983-9A09-9851685AFA03}" destId="{CE5D5653-13D3-48F8-9C10-3094F67BF692}" srcOrd="0" destOrd="0" presId="urn:microsoft.com/office/officeart/2008/layout/HorizontalMultiLevelHierarchy"/>
    <dgm:cxn modelId="{79B39668-33CD-4B6F-ACD6-46AD9A341E44}" type="presOf" srcId="{51925FF5-EFF8-473D-9C47-6A3FB61F2A92}" destId="{466A130B-0FE5-46D9-A39F-14E659907198}" srcOrd="1" destOrd="0" presId="urn:microsoft.com/office/officeart/2008/layout/HorizontalMultiLevelHierarchy"/>
    <dgm:cxn modelId="{96EA204A-1425-473B-88C3-88F897BC5CA0}" type="presOf" srcId="{82F27DB0-E07E-43D3-BD86-6768852279A5}" destId="{AE712A77-1CE2-43AB-9F15-5376960ABC71}" srcOrd="0" destOrd="0" presId="urn:microsoft.com/office/officeart/2008/layout/HorizontalMultiLevelHierarchy"/>
    <dgm:cxn modelId="{C99E5271-9617-4CEF-A30B-629BC38CE289}" type="presOf" srcId="{51925FF5-EFF8-473D-9C47-6A3FB61F2A92}" destId="{126C3C46-639C-4AD7-B89F-A443B3A5CBEE}" srcOrd="0" destOrd="0" presId="urn:microsoft.com/office/officeart/2008/layout/HorizontalMultiLevelHierarchy"/>
    <dgm:cxn modelId="{8133C495-A9CE-4063-B30D-6BFC954FF0DD}" srcId="{2D321E29-2D18-4983-9A09-9851685AFA03}" destId="{C97A81CE-10D1-4421-A6F4-C43C69A65A75}" srcOrd="2" destOrd="0" parTransId="{51925FF5-EFF8-473D-9C47-6A3FB61F2A92}" sibTransId="{15E59C17-2AE7-4B64-9567-0263480DE6CB}"/>
    <dgm:cxn modelId="{A1CB2597-6E66-4C77-9868-FCD031731AED}" srcId="{2D321E29-2D18-4983-9A09-9851685AFA03}" destId="{7EC3DCBB-B4B5-4C60-8BC1-9C7E395C8E2E}" srcOrd="1" destOrd="0" parTransId="{114A620A-2F2A-4C8C-AB67-61186FDAD354}" sibTransId="{447A0046-F6FC-423A-A5D6-2A5EF67B5854}"/>
    <dgm:cxn modelId="{068DE698-2195-4E50-8540-6DFCEB85DD8A}" type="presOf" srcId="{400B6460-F247-4FCF-B920-2E6075D0B0A4}" destId="{CC3E683E-B4C5-47E7-AEB5-0C8A4525378C}" srcOrd="0" destOrd="0" presId="urn:microsoft.com/office/officeart/2008/layout/HorizontalMultiLevelHierarchy"/>
    <dgm:cxn modelId="{D8AE4DD7-A88C-4AE8-85AD-35D5F86769EB}" srcId="{2D321E29-2D18-4983-9A09-9851685AFA03}" destId="{82F27DB0-E07E-43D3-BD86-6768852279A5}" srcOrd="0" destOrd="0" parTransId="{69F45A8D-173B-409F-AA6C-D69A41298155}" sibTransId="{FC88208A-099A-4200-A339-540DCE9657CD}"/>
    <dgm:cxn modelId="{38D2A5E0-6E93-4802-AA22-816E42AF4FBD}" type="presOf" srcId="{69F45A8D-173B-409F-AA6C-D69A41298155}" destId="{D1FF0BE9-F0F5-4869-93B2-6BFF388F4D13}" srcOrd="1" destOrd="0" presId="urn:microsoft.com/office/officeart/2008/layout/HorizontalMultiLevelHierarchy"/>
    <dgm:cxn modelId="{B15E49E4-3F6F-4F4B-9F0C-72F9A8658FB8}" type="presOf" srcId="{C97A81CE-10D1-4421-A6F4-C43C69A65A75}" destId="{9440F24A-4326-4CE8-B4FE-BE5FBE65C647}" srcOrd="0" destOrd="0" presId="urn:microsoft.com/office/officeart/2008/layout/HorizontalMultiLevelHierarchy"/>
    <dgm:cxn modelId="{72D16C9F-6672-4482-8024-6DC06C928804}" type="presParOf" srcId="{CC3E683E-B4C5-47E7-AEB5-0C8A4525378C}" destId="{84BB64D4-D639-4390-83F9-6352BB641C71}" srcOrd="0" destOrd="0" presId="urn:microsoft.com/office/officeart/2008/layout/HorizontalMultiLevelHierarchy"/>
    <dgm:cxn modelId="{E466A5C3-FCA2-45CB-BC56-672E7FD11A2D}" type="presParOf" srcId="{84BB64D4-D639-4390-83F9-6352BB641C71}" destId="{CE5D5653-13D3-48F8-9C10-3094F67BF692}" srcOrd="0" destOrd="0" presId="urn:microsoft.com/office/officeart/2008/layout/HorizontalMultiLevelHierarchy"/>
    <dgm:cxn modelId="{CBCFA3EC-B4EF-49AB-9E4D-C0026492C44A}" type="presParOf" srcId="{84BB64D4-D639-4390-83F9-6352BB641C71}" destId="{20EADF74-B526-4B41-BB6C-F719911F4054}" srcOrd="1" destOrd="0" presId="urn:microsoft.com/office/officeart/2008/layout/HorizontalMultiLevelHierarchy"/>
    <dgm:cxn modelId="{1BFF5398-9D44-4656-829A-4AB4A50F9818}" type="presParOf" srcId="{20EADF74-B526-4B41-BB6C-F719911F4054}" destId="{A931D25C-5759-40EA-816D-471DD9F5709B}" srcOrd="0" destOrd="0" presId="urn:microsoft.com/office/officeart/2008/layout/HorizontalMultiLevelHierarchy"/>
    <dgm:cxn modelId="{E178A182-B408-4CA1-B647-46701FB170F6}" type="presParOf" srcId="{A931D25C-5759-40EA-816D-471DD9F5709B}" destId="{D1FF0BE9-F0F5-4869-93B2-6BFF388F4D13}" srcOrd="0" destOrd="0" presId="urn:microsoft.com/office/officeart/2008/layout/HorizontalMultiLevelHierarchy"/>
    <dgm:cxn modelId="{009D5C97-168E-4459-A659-9A6F5313698C}" type="presParOf" srcId="{20EADF74-B526-4B41-BB6C-F719911F4054}" destId="{7329BF23-AF9A-4780-9812-73E02B1F7EC2}" srcOrd="1" destOrd="0" presId="urn:microsoft.com/office/officeart/2008/layout/HorizontalMultiLevelHierarchy"/>
    <dgm:cxn modelId="{04B8C1B9-2568-4A55-9741-0735A7373A0A}" type="presParOf" srcId="{7329BF23-AF9A-4780-9812-73E02B1F7EC2}" destId="{AE712A77-1CE2-43AB-9F15-5376960ABC71}" srcOrd="0" destOrd="0" presId="urn:microsoft.com/office/officeart/2008/layout/HorizontalMultiLevelHierarchy"/>
    <dgm:cxn modelId="{AF21BF5E-C525-435F-878A-96013487B5A1}" type="presParOf" srcId="{7329BF23-AF9A-4780-9812-73E02B1F7EC2}" destId="{57B91453-E001-4EC5-82A9-557830E7F675}" srcOrd="1" destOrd="0" presId="urn:microsoft.com/office/officeart/2008/layout/HorizontalMultiLevelHierarchy"/>
    <dgm:cxn modelId="{BD04710C-A6E3-423C-9A62-D829E04FDF59}" type="presParOf" srcId="{20EADF74-B526-4B41-BB6C-F719911F4054}" destId="{FCDE9A46-B79F-4E74-8274-088DEFE10984}" srcOrd="2" destOrd="0" presId="urn:microsoft.com/office/officeart/2008/layout/HorizontalMultiLevelHierarchy"/>
    <dgm:cxn modelId="{A775CD45-9A32-46D9-9B1E-97D7C03AAB60}" type="presParOf" srcId="{FCDE9A46-B79F-4E74-8274-088DEFE10984}" destId="{4B11642A-23E3-4D1D-9AD3-E328410E5925}" srcOrd="0" destOrd="0" presId="urn:microsoft.com/office/officeart/2008/layout/HorizontalMultiLevelHierarchy"/>
    <dgm:cxn modelId="{25438C42-126E-4403-BCB1-77ED23238680}" type="presParOf" srcId="{20EADF74-B526-4B41-BB6C-F719911F4054}" destId="{F2D6D447-2354-4EB4-9EE2-B0196F0A99FA}" srcOrd="3" destOrd="0" presId="urn:microsoft.com/office/officeart/2008/layout/HorizontalMultiLevelHierarchy"/>
    <dgm:cxn modelId="{E6BD5CFB-3ECA-40D5-B026-EBDB22423DB1}" type="presParOf" srcId="{F2D6D447-2354-4EB4-9EE2-B0196F0A99FA}" destId="{15620640-5F65-49E7-AB40-A957AFDCC1FA}" srcOrd="0" destOrd="0" presId="urn:microsoft.com/office/officeart/2008/layout/HorizontalMultiLevelHierarchy"/>
    <dgm:cxn modelId="{31895C75-1800-4E61-B2E1-BCE34F5E6667}" type="presParOf" srcId="{F2D6D447-2354-4EB4-9EE2-B0196F0A99FA}" destId="{EEAEE36A-61BA-4E70-8FF7-7E240D263BDE}" srcOrd="1" destOrd="0" presId="urn:microsoft.com/office/officeart/2008/layout/HorizontalMultiLevelHierarchy"/>
    <dgm:cxn modelId="{5AE20030-54F6-4648-A24E-73318407BBD5}" type="presParOf" srcId="{20EADF74-B526-4B41-BB6C-F719911F4054}" destId="{126C3C46-639C-4AD7-B89F-A443B3A5CBEE}" srcOrd="4" destOrd="0" presId="urn:microsoft.com/office/officeart/2008/layout/HorizontalMultiLevelHierarchy"/>
    <dgm:cxn modelId="{34D705DB-3E31-43C2-879A-CB7F55D35A3D}" type="presParOf" srcId="{126C3C46-639C-4AD7-B89F-A443B3A5CBEE}" destId="{466A130B-0FE5-46D9-A39F-14E659907198}" srcOrd="0" destOrd="0" presId="urn:microsoft.com/office/officeart/2008/layout/HorizontalMultiLevelHierarchy"/>
    <dgm:cxn modelId="{87312DD9-3405-4B34-A7B9-1CD681599164}" type="presParOf" srcId="{20EADF74-B526-4B41-BB6C-F719911F4054}" destId="{AC0679BC-58EE-4194-8A4D-884AE9DA1DDA}" srcOrd="5" destOrd="0" presId="urn:microsoft.com/office/officeart/2008/layout/HorizontalMultiLevelHierarchy"/>
    <dgm:cxn modelId="{41AC6728-1352-40D4-959F-C0F5AC6B144F}" type="presParOf" srcId="{AC0679BC-58EE-4194-8A4D-884AE9DA1DDA}" destId="{9440F24A-4326-4CE8-B4FE-BE5FBE65C647}" srcOrd="0" destOrd="0" presId="urn:microsoft.com/office/officeart/2008/layout/HorizontalMultiLevelHierarchy"/>
    <dgm:cxn modelId="{52DAB610-5144-4D4D-9DC7-FC2025105FE2}" type="presParOf" srcId="{AC0679BC-58EE-4194-8A4D-884AE9DA1DDA}" destId="{A297DFC5-7F90-4C6A-9E25-2BE6D95C35D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7DA2A0-D7C3-4574-B5E1-81CA931987E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0FF11D4-F4D7-4D7B-BC74-F00F827761F1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За совершением нотариального действия обратился</a:t>
          </a:r>
        </a:p>
      </dgm:t>
    </dgm:pt>
    <dgm:pt modelId="{67DD29DE-8E39-420B-B53B-DBD711F0DA2B}" type="parTrans" cxnId="{CB40A808-4E63-4BA1-A58D-896C480E6199}">
      <dgm:prSet/>
      <dgm:spPr/>
      <dgm:t>
        <a:bodyPr/>
        <a:lstStyle/>
        <a:p>
          <a:endParaRPr lang="ru-RU"/>
        </a:p>
      </dgm:t>
    </dgm:pt>
    <dgm:pt modelId="{6B8C0798-61EC-4A14-8171-66D7D4CE1E32}" type="sibTrans" cxnId="{CB40A808-4E63-4BA1-A58D-896C480E6199}">
      <dgm:prSet/>
      <dgm:spPr/>
      <dgm:t>
        <a:bodyPr/>
        <a:lstStyle/>
        <a:p>
          <a:endParaRPr lang="ru-RU"/>
        </a:p>
      </dgm:t>
    </dgm:pt>
    <dgm:pt modelId="{E7E4ABBB-549C-4218-9079-D724D57CE53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глухой</a:t>
          </a:r>
        </a:p>
      </dgm:t>
    </dgm:pt>
    <dgm:pt modelId="{D66E43DD-440A-46C7-9F22-36BBBDC4F237}" type="parTrans" cxnId="{FC4730DD-114A-4482-A540-87930B202411}">
      <dgm:prSet/>
      <dgm:spPr/>
      <dgm:t>
        <a:bodyPr/>
        <a:lstStyle/>
        <a:p>
          <a:endParaRPr lang="ru-RU"/>
        </a:p>
      </dgm:t>
    </dgm:pt>
    <dgm:pt modelId="{98B7411C-6FB9-4B9C-8217-9BA27FEADB5E}" type="sibTrans" cxnId="{FC4730DD-114A-4482-A540-87930B202411}">
      <dgm:prSet/>
      <dgm:spPr/>
      <dgm:t>
        <a:bodyPr/>
        <a:lstStyle/>
        <a:p>
          <a:endParaRPr lang="ru-RU"/>
        </a:p>
      </dgm:t>
    </dgm:pt>
    <dgm:pt modelId="{FFCDA26C-5EA8-47AE-8C99-397257BD6420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немой</a:t>
          </a:r>
        </a:p>
      </dgm:t>
    </dgm:pt>
    <dgm:pt modelId="{62D5C177-5C65-42AC-BE23-D13E681FEF55}" type="parTrans" cxnId="{08977898-5E2A-469B-9271-CE1DE7CBA9E8}">
      <dgm:prSet/>
      <dgm:spPr/>
      <dgm:t>
        <a:bodyPr/>
        <a:lstStyle/>
        <a:p>
          <a:endParaRPr lang="ru-RU"/>
        </a:p>
      </dgm:t>
    </dgm:pt>
    <dgm:pt modelId="{9718330E-A011-4DC7-85AD-A31F838CBF8E}" type="sibTrans" cxnId="{08977898-5E2A-469B-9271-CE1DE7CBA9E8}">
      <dgm:prSet/>
      <dgm:spPr/>
      <dgm:t>
        <a:bodyPr/>
        <a:lstStyle/>
        <a:p>
          <a:endParaRPr lang="ru-RU"/>
        </a:p>
      </dgm:t>
    </dgm:pt>
    <dgm:pt modelId="{F0EBAE6E-6EAC-44E5-9370-AE64651B7A1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глухонемой</a:t>
          </a:r>
        </a:p>
      </dgm:t>
    </dgm:pt>
    <dgm:pt modelId="{C3E6EA6B-D922-4858-B1A6-5A5210BD175F}" type="parTrans" cxnId="{86E5B9E7-2D6E-429E-AC6D-BBDD22CD8B10}">
      <dgm:prSet/>
      <dgm:spPr/>
      <dgm:t>
        <a:bodyPr/>
        <a:lstStyle/>
        <a:p>
          <a:endParaRPr lang="ru-RU"/>
        </a:p>
      </dgm:t>
    </dgm:pt>
    <dgm:pt modelId="{D809A4B4-8C47-4677-82E0-CE7F5ECCA932}" type="sibTrans" cxnId="{86E5B9E7-2D6E-429E-AC6D-BBDD22CD8B10}">
      <dgm:prSet/>
      <dgm:spPr/>
      <dgm:t>
        <a:bodyPr/>
        <a:lstStyle/>
        <a:p>
          <a:endParaRPr lang="ru-RU"/>
        </a:p>
      </dgm:t>
    </dgm:pt>
    <dgm:pt modelId="{94492A25-CF0C-40AC-B0BE-BA497AFE15B5}" type="pres">
      <dgm:prSet presAssocID="{FD7DA2A0-D7C3-4574-B5E1-81CA931987E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386E7C9-AD37-4926-917A-89086EA43BAF}" type="pres">
      <dgm:prSet presAssocID="{60FF11D4-F4D7-4D7B-BC74-F00F827761F1}" presName="root1" presStyleCnt="0"/>
      <dgm:spPr/>
    </dgm:pt>
    <dgm:pt modelId="{24A62A9C-B6C1-4CEA-8240-5FE0EF8B4A3D}" type="pres">
      <dgm:prSet presAssocID="{60FF11D4-F4D7-4D7B-BC74-F00F827761F1}" presName="LevelOneTextNode" presStyleLbl="node0" presStyleIdx="0" presStyleCnt="1" custScaleX="134172">
        <dgm:presLayoutVars>
          <dgm:chPref val="3"/>
        </dgm:presLayoutVars>
      </dgm:prSet>
      <dgm:spPr/>
    </dgm:pt>
    <dgm:pt modelId="{5CCEB261-DA87-4320-AEAA-5BCDD2392A96}" type="pres">
      <dgm:prSet presAssocID="{60FF11D4-F4D7-4D7B-BC74-F00F827761F1}" presName="level2hierChild" presStyleCnt="0"/>
      <dgm:spPr/>
    </dgm:pt>
    <dgm:pt modelId="{B13797B0-9864-4F55-9F2A-423740C41658}" type="pres">
      <dgm:prSet presAssocID="{D66E43DD-440A-46C7-9F22-36BBBDC4F237}" presName="conn2-1" presStyleLbl="parChTrans1D2" presStyleIdx="0" presStyleCnt="3"/>
      <dgm:spPr/>
    </dgm:pt>
    <dgm:pt modelId="{D810AA5A-EF08-439E-A741-14DD435DE58E}" type="pres">
      <dgm:prSet presAssocID="{D66E43DD-440A-46C7-9F22-36BBBDC4F237}" presName="connTx" presStyleLbl="parChTrans1D2" presStyleIdx="0" presStyleCnt="3"/>
      <dgm:spPr/>
    </dgm:pt>
    <dgm:pt modelId="{D70ED58B-FE23-4D8D-B536-6237A49010BA}" type="pres">
      <dgm:prSet presAssocID="{E7E4ABBB-549C-4218-9079-D724D57CE538}" presName="root2" presStyleCnt="0"/>
      <dgm:spPr/>
    </dgm:pt>
    <dgm:pt modelId="{C9CB820C-16E6-4D7E-94B7-F6AE809F8EA7}" type="pres">
      <dgm:prSet presAssocID="{E7E4ABBB-549C-4218-9079-D724D57CE538}" presName="LevelTwoTextNode" presStyleLbl="node2" presStyleIdx="0" presStyleCnt="3">
        <dgm:presLayoutVars>
          <dgm:chPref val="3"/>
        </dgm:presLayoutVars>
      </dgm:prSet>
      <dgm:spPr/>
    </dgm:pt>
    <dgm:pt modelId="{506C4070-AA54-4C93-A79B-758AD3B91C0D}" type="pres">
      <dgm:prSet presAssocID="{E7E4ABBB-549C-4218-9079-D724D57CE538}" presName="level3hierChild" presStyleCnt="0"/>
      <dgm:spPr/>
    </dgm:pt>
    <dgm:pt modelId="{33EAA1EE-982C-494C-BFC0-8EFE2EBEAD84}" type="pres">
      <dgm:prSet presAssocID="{62D5C177-5C65-42AC-BE23-D13E681FEF55}" presName="conn2-1" presStyleLbl="parChTrans1D2" presStyleIdx="1" presStyleCnt="3"/>
      <dgm:spPr/>
    </dgm:pt>
    <dgm:pt modelId="{9E537BBB-79F1-40DC-B7E9-7AD7EB09D261}" type="pres">
      <dgm:prSet presAssocID="{62D5C177-5C65-42AC-BE23-D13E681FEF55}" presName="connTx" presStyleLbl="parChTrans1D2" presStyleIdx="1" presStyleCnt="3"/>
      <dgm:spPr/>
    </dgm:pt>
    <dgm:pt modelId="{851540EA-C8D1-4E90-91E4-C938F6B23170}" type="pres">
      <dgm:prSet presAssocID="{FFCDA26C-5EA8-47AE-8C99-397257BD6420}" presName="root2" presStyleCnt="0"/>
      <dgm:spPr/>
    </dgm:pt>
    <dgm:pt modelId="{72834341-B263-490A-9CA2-2C826D480D75}" type="pres">
      <dgm:prSet presAssocID="{FFCDA26C-5EA8-47AE-8C99-397257BD6420}" presName="LevelTwoTextNode" presStyleLbl="node2" presStyleIdx="1" presStyleCnt="3">
        <dgm:presLayoutVars>
          <dgm:chPref val="3"/>
        </dgm:presLayoutVars>
      </dgm:prSet>
      <dgm:spPr/>
    </dgm:pt>
    <dgm:pt modelId="{D90F268D-79BC-4CE0-84E0-CC2617F9AE67}" type="pres">
      <dgm:prSet presAssocID="{FFCDA26C-5EA8-47AE-8C99-397257BD6420}" presName="level3hierChild" presStyleCnt="0"/>
      <dgm:spPr/>
    </dgm:pt>
    <dgm:pt modelId="{E67B276D-D343-47F0-81CA-F6E1F43B1CB4}" type="pres">
      <dgm:prSet presAssocID="{C3E6EA6B-D922-4858-B1A6-5A5210BD175F}" presName="conn2-1" presStyleLbl="parChTrans1D2" presStyleIdx="2" presStyleCnt="3"/>
      <dgm:spPr/>
    </dgm:pt>
    <dgm:pt modelId="{45E56F56-AA1E-4E65-859B-59BA1099828D}" type="pres">
      <dgm:prSet presAssocID="{C3E6EA6B-D922-4858-B1A6-5A5210BD175F}" presName="connTx" presStyleLbl="parChTrans1D2" presStyleIdx="2" presStyleCnt="3"/>
      <dgm:spPr/>
    </dgm:pt>
    <dgm:pt modelId="{BBB3BD0A-1D3B-43F6-B456-4FAF450B1D28}" type="pres">
      <dgm:prSet presAssocID="{F0EBAE6E-6EAC-44E5-9370-AE64651B7A12}" presName="root2" presStyleCnt="0"/>
      <dgm:spPr/>
    </dgm:pt>
    <dgm:pt modelId="{8FAA88F8-7F9C-4F3C-85C0-9B1767CA3512}" type="pres">
      <dgm:prSet presAssocID="{F0EBAE6E-6EAC-44E5-9370-AE64651B7A12}" presName="LevelTwoTextNode" presStyleLbl="node2" presStyleIdx="2" presStyleCnt="3">
        <dgm:presLayoutVars>
          <dgm:chPref val="3"/>
        </dgm:presLayoutVars>
      </dgm:prSet>
      <dgm:spPr/>
    </dgm:pt>
    <dgm:pt modelId="{057C301D-5464-46EE-83A8-873F4BECE999}" type="pres">
      <dgm:prSet presAssocID="{F0EBAE6E-6EAC-44E5-9370-AE64651B7A12}" presName="level3hierChild" presStyleCnt="0"/>
      <dgm:spPr/>
    </dgm:pt>
  </dgm:ptLst>
  <dgm:cxnLst>
    <dgm:cxn modelId="{CB40A808-4E63-4BA1-A58D-896C480E6199}" srcId="{FD7DA2A0-D7C3-4574-B5E1-81CA931987EA}" destId="{60FF11D4-F4D7-4D7B-BC74-F00F827761F1}" srcOrd="0" destOrd="0" parTransId="{67DD29DE-8E39-420B-B53B-DBD711F0DA2B}" sibTransId="{6B8C0798-61EC-4A14-8171-66D7D4CE1E32}"/>
    <dgm:cxn modelId="{0320851B-A93C-4370-AAF2-BFBC6AE5F9D8}" type="presOf" srcId="{D66E43DD-440A-46C7-9F22-36BBBDC4F237}" destId="{B13797B0-9864-4F55-9F2A-423740C41658}" srcOrd="0" destOrd="0" presId="urn:microsoft.com/office/officeart/2008/layout/HorizontalMultiLevelHierarchy"/>
    <dgm:cxn modelId="{DE6CE240-DDC2-4903-8340-44BABCC223B6}" type="presOf" srcId="{D66E43DD-440A-46C7-9F22-36BBBDC4F237}" destId="{D810AA5A-EF08-439E-A741-14DD435DE58E}" srcOrd="1" destOrd="0" presId="urn:microsoft.com/office/officeart/2008/layout/HorizontalMultiLevelHierarchy"/>
    <dgm:cxn modelId="{1504FA71-8DCE-4994-922C-3D8BEC917314}" type="presOf" srcId="{C3E6EA6B-D922-4858-B1A6-5A5210BD175F}" destId="{E67B276D-D343-47F0-81CA-F6E1F43B1CB4}" srcOrd="0" destOrd="0" presId="urn:microsoft.com/office/officeart/2008/layout/HorizontalMultiLevelHierarchy"/>
    <dgm:cxn modelId="{BB775072-71C6-477B-BCCE-E4C27800AD6E}" type="presOf" srcId="{62D5C177-5C65-42AC-BE23-D13E681FEF55}" destId="{9E537BBB-79F1-40DC-B7E9-7AD7EB09D261}" srcOrd="1" destOrd="0" presId="urn:microsoft.com/office/officeart/2008/layout/HorizontalMultiLevelHierarchy"/>
    <dgm:cxn modelId="{2ED9F07A-F8F7-4A20-B255-CF252878602F}" type="presOf" srcId="{C3E6EA6B-D922-4858-B1A6-5A5210BD175F}" destId="{45E56F56-AA1E-4E65-859B-59BA1099828D}" srcOrd="1" destOrd="0" presId="urn:microsoft.com/office/officeart/2008/layout/HorizontalMultiLevelHierarchy"/>
    <dgm:cxn modelId="{0FA4C07E-AE6F-46DD-97D3-EF88D15060D9}" type="presOf" srcId="{E7E4ABBB-549C-4218-9079-D724D57CE538}" destId="{C9CB820C-16E6-4D7E-94B7-F6AE809F8EA7}" srcOrd="0" destOrd="0" presId="urn:microsoft.com/office/officeart/2008/layout/HorizontalMultiLevelHierarchy"/>
    <dgm:cxn modelId="{3C7DE683-79A7-4359-959D-F3E6A5A9DC8C}" type="presOf" srcId="{62D5C177-5C65-42AC-BE23-D13E681FEF55}" destId="{33EAA1EE-982C-494C-BFC0-8EFE2EBEAD84}" srcOrd="0" destOrd="0" presId="urn:microsoft.com/office/officeart/2008/layout/HorizontalMultiLevelHierarchy"/>
    <dgm:cxn modelId="{08977898-5E2A-469B-9271-CE1DE7CBA9E8}" srcId="{60FF11D4-F4D7-4D7B-BC74-F00F827761F1}" destId="{FFCDA26C-5EA8-47AE-8C99-397257BD6420}" srcOrd="1" destOrd="0" parTransId="{62D5C177-5C65-42AC-BE23-D13E681FEF55}" sibTransId="{9718330E-A011-4DC7-85AD-A31F838CBF8E}"/>
    <dgm:cxn modelId="{5450D2BE-74F4-44B1-A0DA-543EF3F2F4A5}" type="presOf" srcId="{FFCDA26C-5EA8-47AE-8C99-397257BD6420}" destId="{72834341-B263-490A-9CA2-2C826D480D75}" srcOrd="0" destOrd="0" presId="urn:microsoft.com/office/officeart/2008/layout/HorizontalMultiLevelHierarchy"/>
    <dgm:cxn modelId="{DAC8CBC9-18DF-4BB4-A19C-5ED2197A2AF4}" type="presOf" srcId="{60FF11D4-F4D7-4D7B-BC74-F00F827761F1}" destId="{24A62A9C-B6C1-4CEA-8240-5FE0EF8B4A3D}" srcOrd="0" destOrd="0" presId="urn:microsoft.com/office/officeart/2008/layout/HorizontalMultiLevelHierarchy"/>
    <dgm:cxn modelId="{702F14CE-E9F8-44B2-8036-D6A710457579}" type="presOf" srcId="{FD7DA2A0-D7C3-4574-B5E1-81CA931987EA}" destId="{94492A25-CF0C-40AC-B0BE-BA497AFE15B5}" srcOrd="0" destOrd="0" presId="urn:microsoft.com/office/officeart/2008/layout/HorizontalMultiLevelHierarchy"/>
    <dgm:cxn modelId="{FC4730DD-114A-4482-A540-87930B202411}" srcId="{60FF11D4-F4D7-4D7B-BC74-F00F827761F1}" destId="{E7E4ABBB-549C-4218-9079-D724D57CE538}" srcOrd="0" destOrd="0" parTransId="{D66E43DD-440A-46C7-9F22-36BBBDC4F237}" sibTransId="{98B7411C-6FB9-4B9C-8217-9BA27FEADB5E}"/>
    <dgm:cxn modelId="{D89E16DF-CADE-449C-B78C-C49CA1481338}" type="presOf" srcId="{F0EBAE6E-6EAC-44E5-9370-AE64651B7A12}" destId="{8FAA88F8-7F9C-4F3C-85C0-9B1767CA3512}" srcOrd="0" destOrd="0" presId="urn:microsoft.com/office/officeart/2008/layout/HorizontalMultiLevelHierarchy"/>
    <dgm:cxn modelId="{86E5B9E7-2D6E-429E-AC6D-BBDD22CD8B10}" srcId="{60FF11D4-F4D7-4D7B-BC74-F00F827761F1}" destId="{F0EBAE6E-6EAC-44E5-9370-AE64651B7A12}" srcOrd="2" destOrd="0" parTransId="{C3E6EA6B-D922-4858-B1A6-5A5210BD175F}" sibTransId="{D809A4B4-8C47-4677-82E0-CE7F5ECCA932}"/>
    <dgm:cxn modelId="{EF818D01-DB08-4622-8BD3-165C9D5E9E6A}" type="presParOf" srcId="{94492A25-CF0C-40AC-B0BE-BA497AFE15B5}" destId="{4386E7C9-AD37-4926-917A-89086EA43BAF}" srcOrd="0" destOrd="0" presId="urn:microsoft.com/office/officeart/2008/layout/HorizontalMultiLevelHierarchy"/>
    <dgm:cxn modelId="{6445639B-CAF7-46DC-80B0-B6FC8EBC1D99}" type="presParOf" srcId="{4386E7C9-AD37-4926-917A-89086EA43BAF}" destId="{24A62A9C-B6C1-4CEA-8240-5FE0EF8B4A3D}" srcOrd="0" destOrd="0" presId="urn:microsoft.com/office/officeart/2008/layout/HorizontalMultiLevelHierarchy"/>
    <dgm:cxn modelId="{C28CAFD4-EB66-48BB-9483-C1446BE2A759}" type="presParOf" srcId="{4386E7C9-AD37-4926-917A-89086EA43BAF}" destId="{5CCEB261-DA87-4320-AEAA-5BCDD2392A96}" srcOrd="1" destOrd="0" presId="urn:microsoft.com/office/officeart/2008/layout/HorizontalMultiLevelHierarchy"/>
    <dgm:cxn modelId="{DF412281-25EE-4F0D-A8C7-9035B6ABC9B7}" type="presParOf" srcId="{5CCEB261-DA87-4320-AEAA-5BCDD2392A96}" destId="{B13797B0-9864-4F55-9F2A-423740C41658}" srcOrd="0" destOrd="0" presId="urn:microsoft.com/office/officeart/2008/layout/HorizontalMultiLevelHierarchy"/>
    <dgm:cxn modelId="{97512788-C07A-40D7-8CAE-8D6A4552221C}" type="presParOf" srcId="{B13797B0-9864-4F55-9F2A-423740C41658}" destId="{D810AA5A-EF08-439E-A741-14DD435DE58E}" srcOrd="0" destOrd="0" presId="urn:microsoft.com/office/officeart/2008/layout/HorizontalMultiLevelHierarchy"/>
    <dgm:cxn modelId="{4E7DEE34-DF3B-4910-AE20-B7C02B48F3AB}" type="presParOf" srcId="{5CCEB261-DA87-4320-AEAA-5BCDD2392A96}" destId="{D70ED58B-FE23-4D8D-B536-6237A49010BA}" srcOrd="1" destOrd="0" presId="urn:microsoft.com/office/officeart/2008/layout/HorizontalMultiLevelHierarchy"/>
    <dgm:cxn modelId="{3B6C182C-6B88-4CAB-9859-C5F92B511B68}" type="presParOf" srcId="{D70ED58B-FE23-4D8D-B536-6237A49010BA}" destId="{C9CB820C-16E6-4D7E-94B7-F6AE809F8EA7}" srcOrd="0" destOrd="0" presId="urn:microsoft.com/office/officeart/2008/layout/HorizontalMultiLevelHierarchy"/>
    <dgm:cxn modelId="{2145C781-8CCC-459F-8042-2AC4874AD257}" type="presParOf" srcId="{D70ED58B-FE23-4D8D-B536-6237A49010BA}" destId="{506C4070-AA54-4C93-A79B-758AD3B91C0D}" srcOrd="1" destOrd="0" presId="urn:microsoft.com/office/officeart/2008/layout/HorizontalMultiLevelHierarchy"/>
    <dgm:cxn modelId="{83145DD3-23F4-4790-83C0-EC11DACEFBCF}" type="presParOf" srcId="{5CCEB261-DA87-4320-AEAA-5BCDD2392A96}" destId="{33EAA1EE-982C-494C-BFC0-8EFE2EBEAD84}" srcOrd="2" destOrd="0" presId="urn:microsoft.com/office/officeart/2008/layout/HorizontalMultiLevelHierarchy"/>
    <dgm:cxn modelId="{29FEC4DE-9F4F-4C88-ADD8-C0561B2F0B65}" type="presParOf" srcId="{33EAA1EE-982C-494C-BFC0-8EFE2EBEAD84}" destId="{9E537BBB-79F1-40DC-B7E9-7AD7EB09D261}" srcOrd="0" destOrd="0" presId="urn:microsoft.com/office/officeart/2008/layout/HorizontalMultiLevelHierarchy"/>
    <dgm:cxn modelId="{7D269A46-EF53-4755-B39E-FE594092E9D0}" type="presParOf" srcId="{5CCEB261-DA87-4320-AEAA-5BCDD2392A96}" destId="{851540EA-C8D1-4E90-91E4-C938F6B23170}" srcOrd="3" destOrd="0" presId="urn:microsoft.com/office/officeart/2008/layout/HorizontalMultiLevelHierarchy"/>
    <dgm:cxn modelId="{3F8ED5E1-2819-4628-B1E6-FC380436A6A3}" type="presParOf" srcId="{851540EA-C8D1-4E90-91E4-C938F6B23170}" destId="{72834341-B263-490A-9CA2-2C826D480D75}" srcOrd="0" destOrd="0" presId="urn:microsoft.com/office/officeart/2008/layout/HorizontalMultiLevelHierarchy"/>
    <dgm:cxn modelId="{EBDCB9D0-B2A0-4D2D-83B5-F0D0D8408AC9}" type="presParOf" srcId="{851540EA-C8D1-4E90-91E4-C938F6B23170}" destId="{D90F268D-79BC-4CE0-84E0-CC2617F9AE67}" srcOrd="1" destOrd="0" presId="urn:microsoft.com/office/officeart/2008/layout/HorizontalMultiLevelHierarchy"/>
    <dgm:cxn modelId="{781F3120-1CE5-4988-9990-BFAE5EC02A02}" type="presParOf" srcId="{5CCEB261-DA87-4320-AEAA-5BCDD2392A96}" destId="{E67B276D-D343-47F0-81CA-F6E1F43B1CB4}" srcOrd="4" destOrd="0" presId="urn:microsoft.com/office/officeart/2008/layout/HorizontalMultiLevelHierarchy"/>
    <dgm:cxn modelId="{1229CCAA-3548-46FD-91C0-CEE564726366}" type="presParOf" srcId="{E67B276D-D343-47F0-81CA-F6E1F43B1CB4}" destId="{45E56F56-AA1E-4E65-859B-59BA1099828D}" srcOrd="0" destOrd="0" presId="urn:microsoft.com/office/officeart/2008/layout/HorizontalMultiLevelHierarchy"/>
    <dgm:cxn modelId="{976C6394-0694-46A2-9DEA-DC980551066E}" type="presParOf" srcId="{5CCEB261-DA87-4320-AEAA-5BCDD2392A96}" destId="{BBB3BD0A-1D3B-43F6-B456-4FAF450B1D28}" srcOrd="5" destOrd="0" presId="urn:microsoft.com/office/officeart/2008/layout/HorizontalMultiLevelHierarchy"/>
    <dgm:cxn modelId="{62119CA0-E4CB-4699-830A-59050F926C28}" type="presParOf" srcId="{BBB3BD0A-1D3B-43F6-B456-4FAF450B1D28}" destId="{8FAA88F8-7F9C-4F3C-85C0-9B1767CA3512}" srcOrd="0" destOrd="0" presId="urn:microsoft.com/office/officeart/2008/layout/HorizontalMultiLevelHierarchy"/>
    <dgm:cxn modelId="{5E0D5BBF-FCC3-4F38-A874-546813626E4B}" type="presParOf" srcId="{BBB3BD0A-1D3B-43F6-B456-4FAF450B1D28}" destId="{057C301D-5464-46EE-83A8-873F4BECE99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6F19C2B-5B66-4D1E-BA8E-F2B91A1B644D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B105D67-CF3D-4C7A-93C9-33A9D55451E9}">
      <dgm:prSet custT="1"/>
      <dgm:spPr/>
      <dgm:t>
        <a:bodyPr/>
        <a:lstStyle/>
        <a:p>
          <a:r>
            <a:rPr lang="ru-RU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качестве рукоприкладчика, сурдопереводчика и переводчика НЕ МОГУТ БЫТЬ ПРИВЛЕЧЕНЫ</a:t>
          </a:r>
        </a:p>
      </dgm:t>
    </dgm:pt>
    <dgm:pt modelId="{75CD901B-9741-452F-A285-08E8CA0E6DBB}" type="parTrans" cxnId="{436EE2FA-0C48-4107-98C8-03927FBA76E8}">
      <dgm:prSet/>
      <dgm:spPr/>
      <dgm:t>
        <a:bodyPr/>
        <a:lstStyle/>
        <a:p>
          <a:endParaRPr lang="ru-RU"/>
        </a:p>
      </dgm:t>
    </dgm:pt>
    <dgm:pt modelId="{640AD2B4-0801-4D0E-AA9F-E2A42EFB8A51}" type="sibTrans" cxnId="{436EE2FA-0C48-4107-98C8-03927FBA76E8}">
      <dgm:prSet/>
      <dgm:spPr/>
      <dgm:t>
        <a:bodyPr/>
        <a:lstStyle/>
        <a:p>
          <a:endParaRPr lang="ru-RU"/>
        </a:p>
      </dgm:t>
    </dgm:pt>
    <dgm:pt modelId="{F80B2873-CCFD-4F78-9C3E-96808D698883}">
      <dgm:prSet/>
      <dgm:spPr/>
    </dgm:pt>
    <dgm:pt modelId="{F0459874-FB08-43B3-A1E7-3F8541167C31}" type="parTrans" cxnId="{70B8E376-8C36-4E68-8006-388BBE2B94FE}">
      <dgm:prSet/>
      <dgm:spPr/>
      <dgm:t>
        <a:bodyPr/>
        <a:lstStyle/>
        <a:p>
          <a:endParaRPr lang="ru-RU"/>
        </a:p>
      </dgm:t>
    </dgm:pt>
    <dgm:pt modelId="{FE58057A-83EB-4C50-927D-583FDD0A69D4}" type="sibTrans" cxnId="{70B8E376-8C36-4E68-8006-388BBE2B94FE}">
      <dgm:prSet/>
      <dgm:spPr/>
      <dgm:t>
        <a:bodyPr/>
        <a:lstStyle/>
        <a:p>
          <a:endParaRPr lang="ru-RU"/>
        </a:p>
      </dgm:t>
    </dgm:pt>
    <dgm:pt modelId="{EC551582-873A-4EE5-9819-A2508E77C419}">
      <dgm:prSet/>
      <dgm:spPr/>
    </dgm:pt>
    <dgm:pt modelId="{0C80E359-E62F-4D55-B064-6C7D12783B0E}" type="parTrans" cxnId="{AD8ABAFC-801F-4953-B837-3347773E7540}">
      <dgm:prSet/>
      <dgm:spPr/>
      <dgm:t>
        <a:bodyPr/>
        <a:lstStyle/>
        <a:p>
          <a:endParaRPr lang="ru-RU"/>
        </a:p>
      </dgm:t>
    </dgm:pt>
    <dgm:pt modelId="{BDCF889B-44F4-4C86-94FB-2D1829AAF6E0}" type="sibTrans" cxnId="{AD8ABAFC-801F-4953-B837-3347773E7540}">
      <dgm:prSet/>
      <dgm:spPr/>
      <dgm:t>
        <a:bodyPr/>
        <a:lstStyle/>
        <a:p>
          <a:endParaRPr lang="ru-RU"/>
        </a:p>
      </dgm:t>
    </dgm:pt>
    <dgm:pt modelId="{68B28253-FBB7-4B0A-8ADA-75C4D56EAB7A}">
      <dgm:prSet/>
      <dgm:spPr/>
    </dgm:pt>
    <dgm:pt modelId="{B4633A8D-97C4-4CF8-883B-5C93EC5B8508}" type="parTrans" cxnId="{24B1A93E-8EA9-4E8E-8B2E-88A63D52241A}">
      <dgm:prSet/>
      <dgm:spPr/>
      <dgm:t>
        <a:bodyPr/>
        <a:lstStyle/>
        <a:p>
          <a:endParaRPr lang="ru-RU"/>
        </a:p>
      </dgm:t>
    </dgm:pt>
    <dgm:pt modelId="{D4E8299A-9AD8-497B-900B-F90699B83F24}" type="sibTrans" cxnId="{24B1A93E-8EA9-4E8E-8B2E-88A63D52241A}">
      <dgm:prSet/>
      <dgm:spPr/>
      <dgm:t>
        <a:bodyPr/>
        <a:lstStyle/>
        <a:p>
          <a:endParaRPr lang="ru-RU"/>
        </a:p>
      </dgm:t>
    </dgm:pt>
    <dgm:pt modelId="{9598B465-C7E0-40E9-9A9B-756960A68D2A}">
      <dgm:prSet/>
      <dgm:spPr/>
    </dgm:pt>
    <dgm:pt modelId="{8278E06D-4F32-4437-93CC-E2A1B249EEDD}" type="parTrans" cxnId="{AD7B0F72-8784-4CA2-9AD3-55EEB3B6BB99}">
      <dgm:prSet/>
      <dgm:spPr/>
      <dgm:t>
        <a:bodyPr/>
        <a:lstStyle/>
        <a:p>
          <a:endParaRPr lang="ru-RU"/>
        </a:p>
      </dgm:t>
    </dgm:pt>
    <dgm:pt modelId="{BD19EC62-EB4F-470F-BAB2-2F0AD781FA2D}" type="sibTrans" cxnId="{AD7B0F72-8784-4CA2-9AD3-55EEB3B6BB99}">
      <dgm:prSet/>
      <dgm:spPr/>
      <dgm:t>
        <a:bodyPr/>
        <a:lstStyle/>
        <a:p>
          <a:endParaRPr lang="ru-RU"/>
        </a:p>
      </dgm:t>
    </dgm:pt>
    <dgm:pt modelId="{FD070E42-FBA6-445D-AA84-B0520B66E570}">
      <dgm:prSet/>
      <dgm:spPr/>
    </dgm:pt>
    <dgm:pt modelId="{9EB592E7-C856-4151-A59A-CE853994971C}" type="parTrans" cxnId="{7B0EA17D-528C-4F95-AF15-D56C6D2812B4}">
      <dgm:prSet/>
      <dgm:spPr/>
      <dgm:t>
        <a:bodyPr/>
        <a:lstStyle/>
        <a:p>
          <a:endParaRPr lang="ru-RU"/>
        </a:p>
      </dgm:t>
    </dgm:pt>
    <dgm:pt modelId="{FBD8E8FE-FBC0-4478-902C-ECF4D2E8200C}" type="sibTrans" cxnId="{7B0EA17D-528C-4F95-AF15-D56C6D2812B4}">
      <dgm:prSet/>
      <dgm:spPr/>
      <dgm:t>
        <a:bodyPr/>
        <a:lstStyle/>
        <a:p>
          <a:endParaRPr lang="ru-RU"/>
        </a:p>
      </dgm:t>
    </dgm:pt>
    <dgm:pt modelId="{4D3C0464-5B23-49C4-BCC7-87EF8181FE38}">
      <dgm:prSet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должностное лицо местного самоуправления, совершающее нотариальное действие</a:t>
          </a:r>
        </a:p>
      </dgm:t>
    </dgm:pt>
    <dgm:pt modelId="{02D0B49F-B272-4EF3-9C9A-CF3EB3831EA4}" type="parTrans" cxnId="{1963EF56-F033-4DAD-9389-F5255301D6EB}">
      <dgm:prSet/>
      <dgm:spPr/>
      <dgm:t>
        <a:bodyPr/>
        <a:lstStyle/>
        <a:p>
          <a:endParaRPr lang="ru-RU"/>
        </a:p>
      </dgm:t>
    </dgm:pt>
    <dgm:pt modelId="{88ADC6DC-0334-44A9-AF7B-4EB8D90A5567}" type="sibTrans" cxnId="{1963EF56-F033-4DAD-9389-F5255301D6EB}">
      <dgm:prSet/>
      <dgm:spPr/>
      <dgm:t>
        <a:bodyPr/>
        <a:lstStyle/>
        <a:p>
          <a:endParaRPr lang="ru-RU"/>
        </a:p>
      </dgm:t>
    </dgm:pt>
    <dgm:pt modelId="{D12AA944-F771-448E-BA72-676D8BEF70E1}">
      <dgm:prSet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гражданин, не обладающий дееспособностью в полном объеме</a:t>
          </a:r>
        </a:p>
      </dgm:t>
    </dgm:pt>
    <dgm:pt modelId="{4D5A6D59-4194-4416-9649-44AF6EE96D45}" type="parTrans" cxnId="{219D179B-6ABA-4E42-847C-F38173310A64}">
      <dgm:prSet/>
      <dgm:spPr/>
      <dgm:t>
        <a:bodyPr/>
        <a:lstStyle/>
        <a:p>
          <a:endParaRPr lang="ru-RU"/>
        </a:p>
      </dgm:t>
    </dgm:pt>
    <dgm:pt modelId="{B7A96B08-59E9-42DE-B7DD-4D513DE9A7C3}" type="sibTrans" cxnId="{219D179B-6ABA-4E42-847C-F38173310A64}">
      <dgm:prSet/>
      <dgm:spPr/>
      <dgm:t>
        <a:bodyPr/>
        <a:lstStyle/>
        <a:p>
          <a:endParaRPr lang="ru-RU"/>
        </a:p>
      </dgm:t>
    </dgm:pt>
    <dgm:pt modelId="{01399B43-A7AB-4123-A56A-F6E2E7DE09F8}">
      <dgm:prSet/>
      <dgm:spPr/>
    </dgm:pt>
    <dgm:pt modelId="{B7279945-EBA1-4744-B095-C0FA24002787}" type="parTrans" cxnId="{8B31FCF7-26B7-4799-A861-A855FFA6F4B2}">
      <dgm:prSet/>
      <dgm:spPr/>
      <dgm:t>
        <a:bodyPr/>
        <a:lstStyle/>
        <a:p>
          <a:endParaRPr lang="ru-RU"/>
        </a:p>
      </dgm:t>
    </dgm:pt>
    <dgm:pt modelId="{CAF50835-9D6D-482C-A3CB-11432B00708F}" type="sibTrans" cxnId="{8B31FCF7-26B7-4799-A861-A855FFA6F4B2}">
      <dgm:prSet/>
      <dgm:spPr/>
      <dgm:t>
        <a:bodyPr/>
        <a:lstStyle/>
        <a:p>
          <a:endParaRPr lang="ru-RU"/>
        </a:p>
      </dgm:t>
    </dgm:pt>
    <dgm:pt modelId="{F1CE1F63-D92B-4792-81C1-430A9EC102C9}">
      <dgm:prSet/>
      <dgm:spPr/>
    </dgm:pt>
    <dgm:pt modelId="{C8ACD2A0-DF9D-42AE-B2AC-3A8EE1A2FE06}" type="parTrans" cxnId="{826299AB-C373-47A1-828C-94A01AC575D8}">
      <dgm:prSet/>
      <dgm:spPr/>
      <dgm:t>
        <a:bodyPr/>
        <a:lstStyle/>
        <a:p>
          <a:endParaRPr lang="ru-RU"/>
        </a:p>
      </dgm:t>
    </dgm:pt>
    <dgm:pt modelId="{5765D77D-99DC-4D9A-948F-F7EBFFE99232}" type="sibTrans" cxnId="{826299AB-C373-47A1-828C-94A01AC575D8}">
      <dgm:prSet/>
      <dgm:spPr/>
      <dgm:t>
        <a:bodyPr/>
        <a:lstStyle/>
        <a:p>
          <a:endParaRPr lang="ru-RU"/>
        </a:p>
      </dgm:t>
    </dgm:pt>
    <dgm:pt modelId="{4F110E96-7549-4B5B-BBD6-6E6680B7375A}">
      <dgm:prSet/>
      <dgm:spPr/>
    </dgm:pt>
    <dgm:pt modelId="{7F24D32F-3CC3-4155-ACBF-D7866640AED4}" type="parTrans" cxnId="{30A18009-61AC-47CD-AEBF-4869B205E40D}">
      <dgm:prSet/>
      <dgm:spPr/>
      <dgm:t>
        <a:bodyPr/>
        <a:lstStyle/>
        <a:p>
          <a:endParaRPr lang="ru-RU"/>
        </a:p>
      </dgm:t>
    </dgm:pt>
    <dgm:pt modelId="{DC5D62DA-628B-43DF-9E2B-FFA1B05A6891}" type="sibTrans" cxnId="{30A18009-61AC-47CD-AEBF-4869B205E40D}">
      <dgm:prSet/>
      <dgm:spPr/>
      <dgm:t>
        <a:bodyPr/>
        <a:lstStyle/>
        <a:p>
          <a:endParaRPr lang="ru-RU"/>
        </a:p>
      </dgm:t>
    </dgm:pt>
    <dgm:pt modelId="{8E351CE5-936E-45BB-A7F6-6576EE7A94A8}">
      <dgm:prSet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неграмотный гражданин, а также гражданин, не владеющий в достаточной степени языком, на котором совершается нотариальное действие</a:t>
          </a:r>
        </a:p>
      </dgm:t>
    </dgm:pt>
    <dgm:pt modelId="{D3FDFCB5-0C9C-47B6-BA3C-971E84F5631F}" type="parTrans" cxnId="{9E7E66AB-FF75-4D3A-A894-BF42CC42EF32}">
      <dgm:prSet/>
      <dgm:spPr/>
      <dgm:t>
        <a:bodyPr/>
        <a:lstStyle/>
        <a:p>
          <a:endParaRPr lang="ru-RU"/>
        </a:p>
      </dgm:t>
    </dgm:pt>
    <dgm:pt modelId="{6A84BF57-3CBA-46DB-9661-3964CEDCB5D3}" type="sibTrans" cxnId="{9E7E66AB-FF75-4D3A-A894-BF42CC42EF32}">
      <dgm:prSet/>
      <dgm:spPr/>
      <dgm:t>
        <a:bodyPr/>
        <a:lstStyle/>
        <a:p>
          <a:endParaRPr lang="ru-RU"/>
        </a:p>
      </dgm:t>
    </dgm:pt>
    <dgm:pt modelId="{3FE51E04-504F-497A-8909-6E10D846A50B}">
      <dgm:prSet/>
      <dgm:spPr/>
    </dgm:pt>
    <dgm:pt modelId="{E723D778-32B1-4EE0-860C-335B6AA8D342}" type="parTrans" cxnId="{21681D16-C9C1-4628-83D9-4F04CCEA784A}">
      <dgm:prSet/>
      <dgm:spPr/>
      <dgm:t>
        <a:bodyPr/>
        <a:lstStyle/>
        <a:p>
          <a:endParaRPr lang="ru-RU"/>
        </a:p>
      </dgm:t>
    </dgm:pt>
    <dgm:pt modelId="{1E1E42B6-0DBF-4E59-B3F3-87D748D54F44}" type="sibTrans" cxnId="{21681D16-C9C1-4628-83D9-4F04CCEA784A}">
      <dgm:prSet/>
      <dgm:spPr/>
      <dgm:t>
        <a:bodyPr/>
        <a:lstStyle/>
        <a:p>
          <a:endParaRPr lang="ru-RU"/>
        </a:p>
      </dgm:t>
    </dgm:pt>
    <dgm:pt modelId="{829843B3-D831-4914-84D0-863EF2740534}">
      <dgm:prSet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лицо, на имя которого выдана доверенность, супруг (супруга) такого лица, его дети и родители</a:t>
          </a:r>
        </a:p>
      </dgm:t>
    </dgm:pt>
    <dgm:pt modelId="{43FABBF1-93DB-42DA-BC57-FB759BC1A279}" type="parTrans" cxnId="{3B9C1A98-C55D-40E1-AC36-D579CE326F18}">
      <dgm:prSet/>
      <dgm:spPr/>
      <dgm:t>
        <a:bodyPr/>
        <a:lstStyle/>
        <a:p>
          <a:endParaRPr lang="ru-RU"/>
        </a:p>
      </dgm:t>
    </dgm:pt>
    <dgm:pt modelId="{98D82C43-523A-44EF-B5ED-050B804139D4}" type="sibTrans" cxnId="{3B9C1A98-C55D-40E1-AC36-D579CE326F18}">
      <dgm:prSet/>
      <dgm:spPr/>
      <dgm:t>
        <a:bodyPr/>
        <a:lstStyle/>
        <a:p>
          <a:endParaRPr lang="ru-RU"/>
        </a:p>
      </dgm:t>
    </dgm:pt>
    <dgm:pt modelId="{BA60A4D1-7C67-46C5-9E78-B90C078C2B3E}" type="pres">
      <dgm:prSet presAssocID="{56F19C2B-5B66-4D1E-BA8E-F2B91A1B644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0C2305C-C3DE-4ED1-A8F3-48E7F6342518}" type="pres">
      <dgm:prSet presAssocID="{56F19C2B-5B66-4D1E-BA8E-F2B91A1B644D}" presName="matrix" presStyleCnt="0"/>
      <dgm:spPr/>
    </dgm:pt>
    <dgm:pt modelId="{972E11D9-40AE-4DDE-9A96-2CE766BCB99C}" type="pres">
      <dgm:prSet presAssocID="{56F19C2B-5B66-4D1E-BA8E-F2B91A1B644D}" presName="tile1" presStyleLbl="node1" presStyleIdx="0" presStyleCnt="4"/>
      <dgm:spPr/>
    </dgm:pt>
    <dgm:pt modelId="{C9B7FA99-8276-4F0E-B2BA-894CA77229B9}" type="pres">
      <dgm:prSet presAssocID="{56F19C2B-5B66-4D1E-BA8E-F2B91A1B644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D15F9CF-2819-4094-B5D6-95C837C4A0D8}" type="pres">
      <dgm:prSet presAssocID="{56F19C2B-5B66-4D1E-BA8E-F2B91A1B644D}" presName="tile2" presStyleLbl="node1" presStyleIdx="1" presStyleCnt="4"/>
      <dgm:spPr/>
    </dgm:pt>
    <dgm:pt modelId="{A87FCF4C-B2FC-4FC5-B907-A5A8937C803E}" type="pres">
      <dgm:prSet presAssocID="{56F19C2B-5B66-4D1E-BA8E-F2B91A1B644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DD8288B-6BE9-4E89-94A7-7D4E893B4313}" type="pres">
      <dgm:prSet presAssocID="{56F19C2B-5B66-4D1E-BA8E-F2B91A1B644D}" presName="tile3" presStyleLbl="node1" presStyleIdx="2" presStyleCnt="4"/>
      <dgm:spPr/>
    </dgm:pt>
    <dgm:pt modelId="{31817B9B-D76B-47EA-A319-576A956A6D40}" type="pres">
      <dgm:prSet presAssocID="{56F19C2B-5B66-4D1E-BA8E-F2B91A1B644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21D97A5-BCB5-457F-9CF2-C4B78D8B672D}" type="pres">
      <dgm:prSet presAssocID="{56F19C2B-5B66-4D1E-BA8E-F2B91A1B644D}" presName="tile4" presStyleLbl="node1" presStyleIdx="3" presStyleCnt="4"/>
      <dgm:spPr/>
    </dgm:pt>
    <dgm:pt modelId="{6C45D7EF-E5AA-4811-87E1-CCA85A1BF0C3}" type="pres">
      <dgm:prSet presAssocID="{56F19C2B-5B66-4D1E-BA8E-F2B91A1B644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12AF70E-25C9-46EF-8880-AB5350C80D67}" type="pres">
      <dgm:prSet presAssocID="{56F19C2B-5B66-4D1E-BA8E-F2B91A1B644D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30A18009-61AC-47CD-AEBF-4869B205E40D}" srcId="{AB105D67-CF3D-4C7A-93C9-33A9D55451E9}" destId="{4F110E96-7549-4B5B-BBD6-6E6680B7375A}" srcOrd="5" destOrd="0" parTransId="{7F24D32F-3CC3-4155-ACBF-D7866640AED4}" sibTransId="{DC5D62DA-628B-43DF-9E2B-FFA1B05A6891}"/>
    <dgm:cxn modelId="{21681D16-C9C1-4628-83D9-4F04CCEA784A}" srcId="{AB105D67-CF3D-4C7A-93C9-33A9D55451E9}" destId="{3FE51E04-504F-497A-8909-6E10D846A50B}" srcOrd="4" destOrd="0" parTransId="{E723D778-32B1-4EE0-860C-335B6AA8D342}" sibTransId="{1E1E42B6-0DBF-4E59-B3F3-87D748D54F44}"/>
    <dgm:cxn modelId="{C3BA5820-EB76-4CFC-A720-B3D83574A8A6}" type="presOf" srcId="{4D3C0464-5B23-49C4-BCC7-87EF8181FE38}" destId="{C9B7FA99-8276-4F0E-B2BA-894CA77229B9}" srcOrd="1" destOrd="0" presId="urn:microsoft.com/office/officeart/2005/8/layout/matrix1"/>
    <dgm:cxn modelId="{CB553233-9A13-4BCF-9446-3091464764D3}" type="presOf" srcId="{56F19C2B-5B66-4D1E-BA8E-F2B91A1B644D}" destId="{BA60A4D1-7C67-46C5-9E78-B90C078C2B3E}" srcOrd="0" destOrd="0" presId="urn:microsoft.com/office/officeart/2005/8/layout/matrix1"/>
    <dgm:cxn modelId="{F665BB33-A6C0-41D5-8CE2-774A28572DD5}" type="presOf" srcId="{8E351CE5-936E-45BB-A7F6-6576EE7A94A8}" destId="{6C45D7EF-E5AA-4811-87E1-CCA85A1BF0C3}" srcOrd="1" destOrd="0" presId="urn:microsoft.com/office/officeart/2005/8/layout/matrix1"/>
    <dgm:cxn modelId="{24B1A93E-8EA9-4E8E-8B2E-88A63D52241A}" srcId="{56F19C2B-5B66-4D1E-BA8E-F2B91A1B644D}" destId="{68B28253-FBB7-4B0A-8ADA-75C4D56EAB7A}" srcOrd="3" destOrd="0" parTransId="{B4633A8D-97C4-4CF8-883B-5C93EC5B8508}" sibTransId="{D4E8299A-9AD8-497B-900B-F90699B83F24}"/>
    <dgm:cxn modelId="{C4817E6C-CA60-4EF9-BFCC-37F3712EC934}" type="presOf" srcId="{AB105D67-CF3D-4C7A-93C9-33A9D55451E9}" destId="{012AF70E-25C9-46EF-8880-AB5350C80D67}" srcOrd="0" destOrd="0" presId="urn:microsoft.com/office/officeart/2005/8/layout/matrix1"/>
    <dgm:cxn modelId="{20325171-024E-4D10-A17F-53B50CF9A1BD}" type="presOf" srcId="{829843B3-D831-4914-84D0-863EF2740534}" destId="{31817B9B-D76B-47EA-A319-576A956A6D40}" srcOrd="1" destOrd="0" presId="urn:microsoft.com/office/officeart/2005/8/layout/matrix1"/>
    <dgm:cxn modelId="{AD7B0F72-8784-4CA2-9AD3-55EEB3B6BB99}" srcId="{56F19C2B-5B66-4D1E-BA8E-F2B91A1B644D}" destId="{9598B465-C7E0-40E9-9A9B-756960A68D2A}" srcOrd="4" destOrd="0" parTransId="{8278E06D-4F32-4437-93CC-E2A1B249EEDD}" sibTransId="{BD19EC62-EB4F-470F-BAB2-2F0AD781FA2D}"/>
    <dgm:cxn modelId="{1FD43755-2C22-4BFD-B448-D5F9C587F5CF}" type="presOf" srcId="{829843B3-D831-4914-84D0-863EF2740534}" destId="{0DD8288B-6BE9-4E89-94A7-7D4E893B4313}" srcOrd="0" destOrd="0" presId="urn:microsoft.com/office/officeart/2005/8/layout/matrix1"/>
    <dgm:cxn modelId="{70B8E376-8C36-4E68-8006-388BBE2B94FE}" srcId="{56F19C2B-5B66-4D1E-BA8E-F2B91A1B644D}" destId="{F80B2873-CCFD-4F78-9C3E-96808D698883}" srcOrd="1" destOrd="0" parTransId="{F0459874-FB08-43B3-A1E7-3F8541167C31}" sibTransId="{FE58057A-83EB-4C50-927D-583FDD0A69D4}"/>
    <dgm:cxn modelId="{1963EF56-F033-4DAD-9389-F5255301D6EB}" srcId="{AB105D67-CF3D-4C7A-93C9-33A9D55451E9}" destId="{4D3C0464-5B23-49C4-BCC7-87EF8181FE38}" srcOrd="0" destOrd="0" parTransId="{02D0B49F-B272-4EF3-9C9A-CF3EB3831EA4}" sibTransId="{88ADC6DC-0334-44A9-AF7B-4EB8D90A5567}"/>
    <dgm:cxn modelId="{7B0EA17D-528C-4F95-AF15-D56C6D2812B4}" srcId="{56F19C2B-5B66-4D1E-BA8E-F2B91A1B644D}" destId="{FD070E42-FBA6-445D-AA84-B0520B66E570}" srcOrd="5" destOrd="0" parTransId="{9EB592E7-C856-4151-A59A-CE853994971C}" sibTransId="{FBD8E8FE-FBC0-4478-902C-ECF4D2E8200C}"/>
    <dgm:cxn modelId="{AD8A2694-F456-4E6C-AEB5-8BFFAA2438CB}" type="presOf" srcId="{D12AA944-F771-448E-BA72-676D8BEF70E1}" destId="{A87FCF4C-B2FC-4FC5-B907-A5A8937C803E}" srcOrd="1" destOrd="0" presId="urn:microsoft.com/office/officeart/2005/8/layout/matrix1"/>
    <dgm:cxn modelId="{3B9C1A98-C55D-40E1-AC36-D579CE326F18}" srcId="{AB105D67-CF3D-4C7A-93C9-33A9D55451E9}" destId="{829843B3-D831-4914-84D0-863EF2740534}" srcOrd="2" destOrd="0" parTransId="{43FABBF1-93DB-42DA-BC57-FB759BC1A279}" sibTransId="{98D82C43-523A-44EF-B5ED-050B804139D4}"/>
    <dgm:cxn modelId="{219D179B-6ABA-4E42-847C-F38173310A64}" srcId="{AB105D67-CF3D-4C7A-93C9-33A9D55451E9}" destId="{D12AA944-F771-448E-BA72-676D8BEF70E1}" srcOrd="1" destOrd="0" parTransId="{4D5A6D59-4194-4416-9649-44AF6EE96D45}" sibTransId="{B7A96B08-59E9-42DE-B7DD-4D513DE9A7C3}"/>
    <dgm:cxn modelId="{9E7E66AB-FF75-4D3A-A894-BF42CC42EF32}" srcId="{AB105D67-CF3D-4C7A-93C9-33A9D55451E9}" destId="{8E351CE5-936E-45BB-A7F6-6576EE7A94A8}" srcOrd="3" destOrd="0" parTransId="{D3FDFCB5-0C9C-47B6-BA3C-971E84F5631F}" sibTransId="{6A84BF57-3CBA-46DB-9661-3964CEDCB5D3}"/>
    <dgm:cxn modelId="{826299AB-C373-47A1-828C-94A01AC575D8}" srcId="{AB105D67-CF3D-4C7A-93C9-33A9D55451E9}" destId="{F1CE1F63-D92B-4792-81C1-430A9EC102C9}" srcOrd="6" destOrd="0" parTransId="{C8ACD2A0-DF9D-42AE-B2AC-3A8EE1A2FE06}" sibTransId="{5765D77D-99DC-4D9A-948F-F7EBFFE99232}"/>
    <dgm:cxn modelId="{2B22B7B5-67BA-4945-82D2-6C5B0D730688}" type="presOf" srcId="{8E351CE5-936E-45BB-A7F6-6576EE7A94A8}" destId="{821D97A5-BCB5-457F-9CF2-C4B78D8B672D}" srcOrd="0" destOrd="0" presId="urn:microsoft.com/office/officeart/2005/8/layout/matrix1"/>
    <dgm:cxn modelId="{91DD14D3-C162-4DAB-9919-2ED7C03B413E}" type="presOf" srcId="{D12AA944-F771-448E-BA72-676D8BEF70E1}" destId="{8D15F9CF-2819-4094-B5D6-95C837C4A0D8}" srcOrd="0" destOrd="0" presId="urn:microsoft.com/office/officeart/2005/8/layout/matrix1"/>
    <dgm:cxn modelId="{5C9E59DA-F256-401D-BF79-EC80A77B2D00}" type="presOf" srcId="{4D3C0464-5B23-49C4-BCC7-87EF8181FE38}" destId="{972E11D9-40AE-4DDE-9A96-2CE766BCB99C}" srcOrd="0" destOrd="0" presId="urn:microsoft.com/office/officeart/2005/8/layout/matrix1"/>
    <dgm:cxn modelId="{8B31FCF7-26B7-4799-A861-A855FFA6F4B2}" srcId="{AB105D67-CF3D-4C7A-93C9-33A9D55451E9}" destId="{01399B43-A7AB-4123-A56A-F6E2E7DE09F8}" srcOrd="7" destOrd="0" parTransId="{B7279945-EBA1-4744-B095-C0FA24002787}" sibTransId="{CAF50835-9D6D-482C-A3CB-11432B00708F}"/>
    <dgm:cxn modelId="{436EE2FA-0C48-4107-98C8-03927FBA76E8}" srcId="{56F19C2B-5B66-4D1E-BA8E-F2B91A1B644D}" destId="{AB105D67-CF3D-4C7A-93C9-33A9D55451E9}" srcOrd="0" destOrd="0" parTransId="{75CD901B-9741-452F-A285-08E8CA0E6DBB}" sibTransId="{640AD2B4-0801-4D0E-AA9F-E2A42EFB8A51}"/>
    <dgm:cxn modelId="{AD8ABAFC-801F-4953-B837-3347773E7540}" srcId="{56F19C2B-5B66-4D1E-BA8E-F2B91A1B644D}" destId="{EC551582-873A-4EE5-9819-A2508E77C419}" srcOrd="2" destOrd="0" parTransId="{0C80E359-E62F-4D55-B064-6C7D12783B0E}" sibTransId="{BDCF889B-44F4-4C86-94FB-2D1829AAF6E0}"/>
    <dgm:cxn modelId="{A55CF5D0-FC3F-4FB2-AA4D-F42FE3B7ADA3}" type="presParOf" srcId="{BA60A4D1-7C67-46C5-9E78-B90C078C2B3E}" destId="{00C2305C-C3DE-4ED1-A8F3-48E7F6342518}" srcOrd="0" destOrd="0" presId="urn:microsoft.com/office/officeart/2005/8/layout/matrix1"/>
    <dgm:cxn modelId="{7D8A2C27-7DB5-4FCE-A9B1-26B1C675838B}" type="presParOf" srcId="{00C2305C-C3DE-4ED1-A8F3-48E7F6342518}" destId="{972E11D9-40AE-4DDE-9A96-2CE766BCB99C}" srcOrd="0" destOrd="0" presId="urn:microsoft.com/office/officeart/2005/8/layout/matrix1"/>
    <dgm:cxn modelId="{5364D733-6936-4CC7-82C4-D78DB8441E02}" type="presParOf" srcId="{00C2305C-C3DE-4ED1-A8F3-48E7F6342518}" destId="{C9B7FA99-8276-4F0E-B2BA-894CA77229B9}" srcOrd="1" destOrd="0" presId="urn:microsoft.com/office/officeart/2005/8/layout/matrix1"/>
    <dgm:cxn modelId="{7F8A5D41-CEA2-4BE0-8319-11BE2B979D42}" type="presParOf" srcId="{00C2305C-C3DE-4ED1-A8F3-48E7F6342518}" destId="{8D15F9CF-2819-4094-B5D6-95C837C4A0D8}" srcOrd="2" destOrd="0" presId="urn:microsoft.com/office/officeart/2005/8/layout/matrix1"/>
    <dgm:cxn modelId="{5E45CDF9-5788-43E3-9134-70A329722572}" type="presParOf" srcId="{00C2305C-C3DE-4ED1-A8F3-48E7F6342518}" destId="{A87FCF4C-B2FC-4FC5-B907-A5A8937C803E}" srcOrd="3" destOrd="0" presId="urn:microsoft.com/office/officeart/2005/8/layout/matrix1"/>
    <dgm:cxn modelId="{018E5818-34C4-4CCC-802D-C3E51BB1B8C2}" type="presParOf" srcId="{00C2305C-C3DE-4ED1-A8F3-48E7F6342518}" destId="{0DD8288B-6BE9-4E89-94A7-7D4E893B4313}" srcOrd="4" destOrd="0" presId="urn:microsoft.com/office/officeart/2005/8/layout/matrix1"/>
    <dgm:cxn modelId="{47DE3555-3492-491F-808B-FAB7EA07FCA1}" type="presParOf" srcId="{00C2305C-C3DE-4ED1-A8F3-48E7F6342518}" destId="{31817B9B-D76B-47EA-A319-576A956A6D40}" srcOrd="5" destOrd="0" presId="urn:microsoft.com/office/officeart/2005/8/layout/matrix1"/>
    <dgm:cxn modelId="{06323C5C-FFCE-40BF-AB5C-0D59C8CD7801}" type="presParOf" srcId="{00C2305C-C3DE-4ED1-A8F3-48E7F6342518}" destId="{821D97A5-BCB5-457F-9CF2-C4B78D8B672D}" srcOrd="6" destOrd="0" presId="urn:microsoft.com/office/officeart/2005/8/layout/matrix1"/>
    <dgm:cxn modelId="{DDDD549E-82F0-4F72-AAD0-FBB5A29BED02}" type="presParOf" srcId="{00C2305C-C3DE-4ED1-A8F3-48E7F6342518}" destId="{6C45D7EF-E5AA-4811-87E1-CCA85A1BF0C3}" srcOrd="7" destOrd="0" presId="urn:microsoft.com/office/officeart/2005/8/layout/matrix1"/>
    <dgm:cxn modelId="{6785576B-0D45-487D-B0F3-FA3F568F2E60}" type="presParOf" srcId="{BA60A4D1-7C67-46C5-9E78-B90C078C2B3E}" destId="{012AF70E-25C9-46EF-8880-AB5350C80D6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0BBBCFC-2FE1-4F30-8032-DC94858F2270}" type="doc">
      <dgm:prSet loTypeId="urn:microsoft.com/office/officeart/2005/8/layout/hProcess1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93FB865-5C0A-4EE6-BA9B-2FD233F6072D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 нотариально удостоверяемых доверенностей, документов, на которых нотариально свидетельствуется подлинность подписи, и иных документов зачитывается вслух лицу, обратившемуся за совершением нотариального действия</a:t>
          </a:r>
          <a:endParaRPr lang="ru-RU" sz="1100" dirty="0"/>
        </a:p>
      </dgm:t>
    </dgm:pt>
    <dgm:pt modelId="{ADED97F9-8B28-4038-8DAD-30F4ACA00385}" type="parTrans" cxnId="{956B68FF-1A4B-454C-9E89-5B875B6510A4}">
      <dgm:prSet/>
      <dgm:spPr/>
      <dgm:t>
        <a:bodyPr/>
        <a:lstStyle/>
        <a:p>
          <a:endParaRPr lang="ru-RU"/>
        </a:p>
      </dgm:t>
    </dgm:pt>
    <dgm:pt modelId="{401AC79D-4339-4C57-90E6-1EA6010D19E1}" type="sibTrans" cxnId="{956B68FF-1A4B-454C-9E89-5B875B6510A4}">
      <dgm:prSet/>
      <dgm:spPr/>
      <dgm:t>
        <a:bodyPr/>
        <a:lstStyle/>
        <a:p>
          <a:endParaRPr lang="ru-RU"/>
        </a:p>
      </dgm:t>
    </dgm:pt>
    <dgm:pt modelId="{7A816DFE-A6FF-4FA5-B160-66CD5E2E1BEF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Документы, оформляемые в нотариальном порядке, подписываются лицом, обратившимся за совершением нотариального действия, в присутствии должностного лица местного самоуправления, совершающего нотариальное действие. Нотариальные документы могут быть изготовлены на бумажных носителях и в электронной форме. </a:t>
          </a:r>
        </a:p>
      </dgm:t>
    </dgm:pt>
    <dgm:pt modelId="{67C94938-3936-4DBF-BBA4-C3A15032F017}" type="parTrans" cxnId="{4DD20C32-D8AD-4E09-8A9C-FBEA6D2E155F}">
      <dgm:prSet/>
      <dgm:spPr/>
      <dgm:t>
        <a:bodyPr/>
        <a:lstStyle/>
        <a:p>
          <a:endParaRPr lang="ru-RU"/>
        </a:p>
      </dgm:t>
    </dgm:pt>
    <dgm:pt modelId="{689B5FE5-3724-4474-9982-7FAF527012AC}" type="sibTrans" cxnId="{4DD20C32-D8AD-4E09-8A9C-FBEA6D2E155F}">
      <dgm:prSet/>
      <dgm:spPr/>
      <dgm:t>
        <a:bodyPr/>
        <a:lstStyle/>
        <a:p>
          <a:endParaRPr lang="ru-RU"/>
        </a:p>
      </dgm:t>
    </dgm:pt>
    <dgm:pt modelId="{5A5F0A41-09A8-4A74-8C21-DF36E4BCF2A1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Нотариальные документы, на бумажных носителях, не должны иметь: подчисток или приписок, зачеркнутых слов либо иных неоговоренных исправлений, не могут быть исполнены карандашом или с помощью легко удаляемых с бумажного носителя красителей</a:t>
          </a:r>
          <a:endParaRPr lang="ru-RU" sz="1100" dirty="0"/>
        </a:p>
      </dgm:t>
    </dgm:pt>
    <dgm:pt modelId="{1E95780D-49F4-4867-9730-5868450ACD8F}" type="parTrans" cxnId="{F3E13F7F-E6A9-4D5B-81BC-E89D2E3108BF}">
      <dgm:prSet/>
      <dgm:spPr/>
      <dgm:t>
        <a:bodyPr/>
        <a:lstStyle/>
        <a:p>
          <a:endParaRPr lang="ru-RU"/>
        </a:p>
      </dgm:t>
    </dgm:pt>
    <dgm:pt modelId="{24A8FDD7-5A0E-445C-91D9-11F05E472925}" type="sibTrans" cxnId="{F3E13F7F-E6A9-4D5B-81BC-E89D2E3108BF}">
      <dgm:prSet/>
      <dgm:spPr/>
      <dgm:t>
        <a:bodyPr/>
        <a:lstStyle/>
        <a:p>
          <a:endParaRPr lang="ru-RU"/>
        </a:p>
      </dgm:t>
    </dgm:pt>
    <dgm:pt modelId="{02A7E483-BC6A-4B7E-A8EB-85D44E5FE143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Текст документа должен быть легко читаемым</a:t>
          </a:r>
        </a:p>
      </dgm:t>
    </dgm:pt>
    <dgm:pt modelId="{C5D25C48-D948-407F-BFDC-4F64D3779FF9}" type="parTrans" cxnId="{5E6DE253-62A4-4DD4-B941-4977AE9DC5E4}">
      <dgm:prSet/>
      <dgm:spPr/>
      <dgm:t>
        <a:bodyPr/>
        <a:lstStyle/>
        <a:p>
          <a:endParaRPr lang="ru-RU"/>
        </a:p>
      </dgm:t>
    </dgm:pt>
    <dgm:pt modelId="{68940519-858D-4C94-8D1E-41771CA018C7}" type="sibTrans" cxnId="{5E6DE253-62A4-4DD4-B941-4977AE9DC5E4}">
      <dgm:prSet/>
      <dgm:spPr/>
      <dgm:t>
        <a:bodyPr/>
        <a:lstStyle/>
        <a:p>
          <a:endParaRPr lang="ru-RU"/>
        </a:p>
      </dgm:t>
    </dgm:pt>
    <dgm:pt modelId="{6D763AA9-E7F0-4FC1-B3FA-8131DFE3F08E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нотариально оформляемом документе на бумажном носителе, состоящем из нескольких листов, листы должны быть прошиты, пронумерованы и скреплены печатью нотариуса, если законодательством не установлен иной способ обеспечения целостности такого документа</a:t>
          </a:r>
        </a:p>
      </dgm:t>
    </dgm:pt>
    <dgm:pt modelId="{B4B0F359-5FC9-4DD9-BF29-92BA39E138B5}" type="parTrans" cxnId="{F2A6FFB3-D6C7-4607-B790-DE16F9D96487}">
      <dgm:prSet/>
      <dgm:spPr/>
      <dgm:t>
        <a:bodyPr/>
        <a:lstStyle/>
        <a:p>
          <a:endParaRPr lang="ru-RU"/>
        </a:p>
      </dgm:t>
    </dgm:pt>
    <dgm:pt modelId="{25CCE00A-714F-4A93-BD24-CFA459F11E9E}" type="sibTrans" cxnId="{F2A6FFB3-D6C7-4607-B790-DE16F9D96487}">
      <dgm:prSet/>
      <dgm:spPr/>
      <dgm:t>
        <a:bodyPr/>
        <a:lstStyle/>
        <a:p>
          <a:endParaRPr lang="ru-RU"/>
        </a:p>
      </dgm:t>
    </dgm:pt>
    <dgm:pt modelId="{512A701A-A01D-4B6D-8A1F-C60039A5ED4E}" type="pres">
      <dgm:prSet presAssocID="{50BBBCFC-2FE1-4F30-8032-DC94858F2270}" presName="Name0" presStyleCnt="0">
        <dgm:presLayoutVars>
          <dgm:dir/>
          <dgm:resizeHandles val="exact"/>
        </dgm:presLayoutVars>
      </dgm:prSet>
      <dgm:spPr/>
    </dgm:pt>
    <dgm:pt modelId="{4E8EB98A-D671-4CC7-9A90-A052FDFDC7FF}" type="pres">
      <dgm:prSet presAssocID="{50BBBCFC-2FE1-4F30-8032-DC94858F2270}" presName="arrow" presStyleLbl="bgShp" presStyleIdx="0" presStyleCnt="1"/>
      <dgm:spPr/>
    </dgm:pt>
    <dgm:pt modelId="{EB824074-A33D-4697-A4F6-0980C7776DA3}" type="pres">
      <dgm:prSet presAssocID="{50BBBCFC-2FE1-4F30-8032-DC94858F2270}" presName="points" presStyleCnt="0"/>
      <dgm:spPr/>
    </dgm:pt>
    <dgm:pt modelId="{F7AEC252-F442-482C-91B4-2C543F73FBAB}" type="pres">
      <dgm:prSet presAssocID="{D93FB865-5C0A-4EE6-BA9B-2FD233F6072D}" presName="compositeA" presStyleCnt="0"/>
      <dgm:spPr/>
    </dgm:pt>
    <dgm:pt modelId="{938907D2-FDA5-49EC-939E-8D36E0703B2C}" type="pres">
      <dgm:prSet presAssocID="{D93FB865-5C0A-4EE6-BA9B-2FD233F6072D}" presName="textA" presStyleLbl="revTx" presStyleIdx="0" presStyleCnt="5">
        <dgm:presLayoutVars>
          <dgm:bulletEnabled val="1"/>
        </dgm:presLayoutVars>
      </dgm:prSet>
      <dgm:spPr/>
    </dgm:pt>
    <dgm:pt modelId="{BA6ADFC3-8978-4D0E-9E3E-B1C31CC4A6CA}" type="pres">
      <dgm:prSet presAssocID="{D93FB865-5C0A-4EE6-BA9B-2FD233F6072D}" presName="circleA" presStyleLbl="node1" presStyleIdx="0" presStyleCnt="5"/>
      <dgm:spPr/>
    </dgm:pt>
    <dgm:pt modelId="{DF0EB5BF-75B5-4C4C-93BA-BFB7CD784FA1}" type="pres">
      <dgm:prSet presAssocID="{D93FB865-5C0A-4EE6-BA9B-2FD233F6072D}" presName="spaceA" presStyleCnt="0"/>
      <dgm:spPr/>
    </dgm:pt>
    <dgm:pt modelId="{D307E8AB-07CE-4091-AE51-FA4CA17E16DA}" type="pres">
      <dgm:prSet presAssocID="{401AC79D-4339-4C57-90E6-1EA6010D19E1}" presName="space" presStyleCnt="0"/>
      <dgm:spPr/>
    </dgm:pt>
    <dgm:pt modelId="{E3D4A8EE-08F9-41A5-B641-91DD7DC5C13C}" type="pres">
      <dgm:prSet presAssocID="{7A816DFE-A6FF-4FA5-B160-66CD5E2E1BEF}" presName="compositeB" presStyleCnt="0"/>
      <dgm:spPr/>
    </dgm:pt>
    <dgm:pt modelId="{8B049D5A-9ADB-4954-9556-22FF25456455}" type="pres">
      <dgm:prSet presAssocID="{7A816DFE-A6FF-4FA5-B160-66CD5E2E1BEF}" presName="textB" presStyleLbl="revTx" presStyleIdx="1" presStyleCnt="5" custScaleX="158061" custScaleY="67786" custLinFactNeighborX="-2580" custLinFactNeighborY="-24314">
        <dgm:presLayoutVars>
          <dgm:bulletEnabled val="1"/>
        </dgm:presLayoutVars>
      </dgm:prSet>
      <dgm:spPr/>
    </dgm:pt>
    <dgm:pt modelId="{D070F86B-D827-49B9-B524-432C7B2FA0FA}" type="pres">
      <dgm:prSet presAssocID="{7A816DFE-A6FF-4FA5-B160-66CD5E2E1BEF}" presName="circleB" presStyleLbl="node1" presStyleIdx="1" presStyleCnt="5"/>
      <dgm:spPr/>
    </dgm:pt>
    <dgm:pt modelId="{BB85929B-8C53-4495-A0E8-19EF31362232}" type="pres">
      <dgm:prSet presAssocID="{7A816DFE-A6FF-4FA5-B160-66CD5E2E1BEF}" presName="spaceB" presStyleCnt="0"/>
      <dgm:spPr/>
    </dgm:pt>
    <dgm:pt modelId="{18F3AA16-FDF1-4A55-BF54-64760DD1BD7C}" type="pres">
      <dgm:prSet presAssocID="{689B5FE5-3724-4474-9982-7FAF527012AC}" presName="space" presStyleCnt="0"/>
      <dgm:spPr/>
    </dgm:pt>
    <dgm:pt modelId="{2C312660-FD68-41E8-98E3-462D1D29569C}" type="pres">
      <dgm:prSet presAssocID="{5A5F0A41-09A8-4A74-8C21-DF36E4BCF2A1}" presName="compositeA" presStyleCnt="0"/>
      <dgm:spPr/>
    </dgm:pt>
    <dgm:pt modelId="{BDAC9866-033D-4882-A81B-E2E623E11CFE}" type="pres">
      <dgm:prSet presAssocID="{5A5F0A41-09A8-4A74-8C21-DF36E4BCF2A1}" presName="textA" presStyleLbl="revTx" presStyleIdx="2" presStyleCnt="5">
        <dgm:presLayoutVars>
          <dgm:bulletEnabled val="1"/>
        </dgm:presLayoutVars>
      </dgm:prSet>
      <dgm:spPr/>
    </dgm:pt>
    <dgm:pt modelId="{D139A72D-0703-4BCB-AD55-FFACD3C72C42}" type="pres">
      <dgm:prSet presAssocID="{5A5F0A41-09A8-4A74-8C21-DF36E4BCF2A1}" presName="circleA" presStyleLbl="node1" presStyleIdx="2" presStyleCnt="5"/>
      <dgm:spPr/>
    </dgm:pt>
    <dgm:pt modelId="{E0DF749F-01E8-4425-86CF-286EDB3DC2BD}" type="pres">
      <dgm:prSet presAssocID="{5A5F0A41-09A8-4A74-8C21-DF36E4BCF2A1}" presName="spaceA" presStyleCnt="0"/>
      <dgm:spPr/>
    </dgm:pt>
    <dgm:pt modelId="{4D4A4E43-61EE-48DF-AADE-98650B6CBE48}" type="pres">
      <dgm:prSet presAssocID="{24A8FDD7-5A0E-445C-91D9-11F05E472925}" presName="space" presStyleCnt="0"/>
      <dgm:spPr/>
    </dgm:pt>
    <dgm:pt modelId="{24A3F7E7-D16B-4654-A6C1-EE16DBD62582}" type="pres">
      <dgm:prSet presAssocID="{02A7E483-BC6A-4B7E-A8EB-85D44E5FE143}" presName="compositeB" presStyleCnt="0"/>
      <dgm:spPr/>
    </dgm:pt>
    <dgm:pt modelId="{8F7233AF-A1E9-40FB-AC5E-D69BBE569F98}" type="pres">
      <dgm:prSet presAssocID="{02A7E483-BC6A-4B7E-A8EB-85D44E5FE143}" presName="textB" presStyleLbl="revTx" presStyleIdx="3" presStyleCnt="5">
        <dgm:presLayoutVars>
          <dgm:bulletEnabled val="1"/>
        </dgm:presLayoutVars>
      </dgm:prSet>
      <dgm:spPr/>
    </dgm:pt>
    <dgm:pt modelId="{47F29092-D104-41D1-93A5-40C10AFCFCFD}" type="pres">
      <dgm:prSet presAssocID="{02A7E483-BC6A-4B7E-A8EB-85D44E5FE143}" presName="circleB" presStyleLbl="node1" presStyleIdx="3" presStyleCnt="5"/>
      <dgm:spPr/>
    </dgm:pt>
    <dgm:pt modelId="{A81C7A36-ED54-427B-9760-600CC550280C}" type="pres">
      <dgm:prSet presAssocID="{02A7E483-BC6A-4B7E-A8EB-85D44E5FE143}" presName="spaceB" presStyleCnt="0"/>
      <dgm:spPr/>
    </dgm:pt>
    <dgm:pt modelId="{363AABE0-CA83-4E6A-9CC1-651876587A3B}" type="pres">
      <dgm:prSet presAssocID="{68940519-858D-4C94-8D1E-41771CA018C7}" presName="space" presStyleCnt="0"/>
      <dgm:spPr/>
    </dgm:pt>
    <dgm:pt modelId="{0B998930-498C-48F0-931E-9846B4878D90}" type="pres">
      <dgm:prSet presAssocID="{6D763AA9-E7F0-4FC1-B3FA-8131DFE3F08E}" presName="compositeA" presStyleCnt="0"/>
      <dgm:spPr/>
    </dgm:pt>
    <dgm:pt modelId="{D2A7B730-7CE8-4834-A4C8-28894137625F}" type="pres">
      <dgm:prSet presAssocID="{6D763AA9-E7F0-4FC1-B3FA-8131DFE3F08E}" presName="textA" presStyleLbl="revTx" presStyleIdx="4" presStyleCnt="5">
        <dgm:presLayoutVars>
          <dgm:bulletEnabled val="1"/>
        </dgm:presLayoutVars>
      </dgm:prSet>
      <dgm:spPr/>
    </dgm:pt>
    <dgm:pt modelId="{5D720C59-8D5E-480C-892D-0DA78CC6F332}" type="pres">
      <dgm:prSet presAssocID="{6D763AA9-E7F0-4FC1-B3FA-8131DFE3F08E}" presName="circleA" presStyleLbl="node1" presStyleIdx="4" presStyleCnt="5"/>
      <dgm:spPr/>
    </dgm:pt>
    <dgm:pt modelId="{30689110-A602-4193-A870-DFD8E14BB868}" type="pres">
      <dgm:prSet presAssocID="{6D763AA9-E7F0-4FC1-B3FA-8131DFE3F08E}" presName="spaceA" presStyleCnt="0"/>
      <dgm:spPr/>
    </dgm:pt>
  </dgm:ptLst>
  <dgm:cxnLst>
    <dgm:cxn modelId="{2449D50D-B80A-4E9A-8BE6-225BC0805EF4}" type="presOf" srcId="{6D763AA9-E7F0-4FC1-B3FA-8131DFE3F08E}" destId="{D2A7B730-7CE8-4834-A4C8-28894137625F}" srcOrd="0" destOrd="0" presId="urn:microsoft.com/office/officeart/2005/8/layout/hProcess11"/>
    <dgm:cxn modelId="{4DD20C32-D8AD-4E09-8A9C-FBEA6D2E155F}" srcId="{50BBBCFC-2FE1-4F30-8032-DC94858F2270}" destId="{7A816DFE-A6FF-4FA5-B160-66CD5E2E1BEF}" srcOrd="1" destOrd="0" parTransId="{67C94938-3936-4DBF-BBA4-C3A15032F017}" sibTransId="{689B5FE5-3724-4474-9982-7FAF527012AC}"/>
    <dgm:cxn modelId="{C309D941-E4AA-434D-956C-E9285A5CC562}" type="presOf" srcId="{02A7E483-BC6A-4B7E-A8EB-85D44E5FE143}" destId="{8F7233AF-A1E9-40FB-AC5E-D69BBE569F98}" srcOrd="0" destOrd="0" presId="urn:microsoft.com/office/officeart/2005/8/layout/hProcess11"/>
    <dgm:cxn modelId="{4AA5A067-FE94-422D-B557-2CDB404C55A4}" type="presOf" srcId="{5A5F0A41-09A8-4A74-8C21-DF36E4BCF2A1}" destId="{BDAC9866-033D-4882-A81B-E2E623E11CFE}" srcOrd="0" destOrd="0" presId="urn:microsoft.com/office/officeart/2005/8/layout/hProcess11"/>
    <dgm:cxn modelId="{5E6DE253-62A4-4DD4-B941-4977AE9DC5E4}" srcId="{50BBBCFC-2FE1-4F30-8032-DC94858F2270}" destId="{02A7E483-BC6A-4B7E-A8EB-85D44E5FE143}" srcOrd="3" destOrd="0" parTransId="{C5D25C48-D948-407F-BFDC-4F64D3779FF9}" sibTransId="{68940519-858D-4C94-8D1E-41771CA018C7}"/>
    <dgm:cxn modelId="{F3E13F7F-E6A9-4D5B-81BC-E89D2E3108BF}" srcId="{50BBBCFC-2FE1-4F30-8032-DC94858F2270}" destId="{5A5F0A41-09A8-4A74-8C21-DF36E4BCF2A1}" srcOrd="2" destOrd="0" parTransId="{1E95780D-49F4-4867-9730-5868450ACD8F}" sibTransId="{24A8FDD7-5A0E-445C-91D9-11F05E472925}"/>
    <dgm:cxn modelId="{1BAE8D9B-08C5-4B3C-B18F-FDF036362DF7}" type="presOf" srcId="{50BBBCFC-2FE1-4F30-8032-DC94858F2270}" destId="{512A701A-A01D-4B6D-8A1F-C60039A5ED4E}" srcOrd="0" destOrd="0" presId="urn:microsoft.com/office/officeart/2005/8/layout/hProcess11"/>
    <dgm:cxn modelId="{BFF5B8AF-4B76-4CAC-B590-2E78E5D04FD8}" type="presOf" srcId="{D93FB865-5C0A-4EE6-BA9B-2FD233F6072D}" destId="{938907D2-FDA5-49EC-939E-8D36E0703B2C}" srcOrd="0" destOrd="0" presId="urn:microsoft.com/office/officeart/2005/8/layout/hProcess11"/>
    <dgm:cxn modelId="{F2A6FFB3-D6C7-4607-B790-DE16F9D96487}" srcId="{50BBBCFC-2FE1-4F30-8032-DC94858F2270}" destId="{6D763AA9-E7F0-4FC1-B3FA-8131DFE3F08E}" srcOrd="4" destOrd="0" parTransId="{B4B0F359-5FC9-4DD9-BF29-92BA39E138B5}" sibTransId="{25CCE00A-714F-4A93-BD24-CFA459F11E9E}"/>
    <dgm:cxn modelId="{1837D6D7-A809-47E6-BA19-EDDF8B86EB10}" type="presOf" srcId="{7A816DFE-A6FF-4FA5-B160-66CD5E2E1BEF}" destId="{8B049D5A-9ADB-4954-9556-22FF25456455}" srcOrd="0" destOrd="0" presId="urn:microsoft.com/office/officeart/2005/8/layout/hProcess11"/>
    <dgm:cxn modelId="{956B68FF-1A4B-454C-9E89-5B875B6510A4}" srcId="{50BBBCFC-2FE1-4F30-8032-DC94858F2270}" destId="{D93FB865-5C0A-4EE6-BA9B-2FD233F6072D}" srcOrd="0" destOrd="0" parTransId="{ADED97F9-8B28-4038-8DAD-30F4ACA00385}" sibTransId="{401AC79D-4339-4C57-90E6-1EA6010D19E1}"/>
    <dgm:cxn modelId="{D7788C7A-83CC-4A72-9C36-4D7DE46A7DDA}" type="presParOf" srcId="{512A701A-A01D-4B6D-8A1F-C60039A5ED4E}" destId="{4E8EB98A-D671-4CC7-9A90-A052FDFDC7FF}" srcOrd="0" destOrd="0" presId="urn:microsoft.com/office/officeart/2005/8/layout/hProcess11"/>
    <dgm:cxn modelId="{EA2488D2-14B9-4479-A1AC-ED4BD9389C7B}" type="presParOf" srcId="{512A701A-A01D-4B6D-8A1F-C60039A5ED4E}" destId="{EB824074-A33D-4697-A4F6-0980C7776DA3}" srcOrd="1" destOrd="0" presId="urn:microsoft.com/office/officeart/2005/8/layout/hProcess11"/>
    <dgm:cxn modelId="{09025075-8F29-49CE-BED1-74CE577B1AE5}" type="presParOf" srcId="{EB824074-A33D-4697-A4F6-0980C7776DA3}" destId="{F7AEC252-F442-482C-91B4-2C543F73FBAB}" srcOrd="0" destOrd="0" presId="urn:microsoft.com/office/officeart/2005/8/layout/hProcess11"/>
    <dgm:cxn modelId="{8B9917A0-4617-4094-97F0-3491759EA7E1}" type="presParOf" srcId="{F7AEC252-F442-482C-91B4-2C543F73FBAB}" destId="{938907D2-FDA5-49EC-939E-8D36E0703B2C}" srcOrd="0" destOrd="0" presId="urn:microsoft.com/office/officeart/2005/8/layout/hProcess11"/>
    <dgm:cxn modelId="{71284ACE-5A10-4C3F-A66F-EBE7FDAFCD1B}" type="presParOf" srcId="{F7AEC252-F442-482C-91B4-2C543F73FBAB}" destId="{BA6ADFC3-8978-4D0E-9E3E-B1C31CC4A6CA}" srcOrd="1" destOrd="0" presId="urn:microsoft.com/office/officeart/2005/8/layout/hProcess11"/>
    <dgm:cxn modelId="{C018385B-5932-4BFE-A699-2E099EB9BBCE}" type="presParOf" srcId="{F7AEC252-F442-482C-91B4-2C543F73FBAB}" destId="{DF0EB5BF-75B5-4C4C-93BA-BFB7CD784FA1}" srcOrd="2" destOrd="0" presId="urn:microsoft.com/office/officeart/2005/8/layout/hProcess11"/>
    <dgm:cxn modelId="{B1F329DE-4D96-42B9-84D7-8F94A240110E}" type="presParOf" srcId="{EB824074-A33D-4697-A4F6-0980C7776DA3}" destId="{D307E8AB-07CE-4091-AE51-FA4CA17E16DA}" srcOrd="1" destOrd="0" presId="urn:microsoft.com/office/officeart/2005/8/layout/hProcess11"/>
    <dgm:cxn modelId="{CBC932B5-EA9C-4565-85BB-41A1760FBE60}" type="presParOf" srcId="{EB824074-A33D-4697-A4F6-0980C7776DA3}" destId="{E3D4A8EE-08F9-41A5-B641-91DD7DC5C13C}" srcOrd="2" destOrd="0" presId="urn:microsoft.com/office/officeart/2005/8/layout/hProcess11"/>
    <dgm:cxn modelId="{2553D5AE-188C-40DA-9413-2197C5912455}" type="presParOf" srcId="{E3D4A8EE-08F9-41A5-B641-91DD7DC5C13C}" destId="{8B049D5A-9ADB-4954-9556-22FF25456455}" srcOrd="0" destOrd="0" presId="urn:microsoft.com/office/officeart/2005/8/layout/hProcess11"/>
    <dgm:cxn modelId="{AEDAF08F-B7B3-405B-839C-AC9A7D2BF61B}" type="presParOf" srcId="{E3D4A8EE-08F9-41A5-B641-91DD7DC5C13C}" destId="{D070F86B-D827-49B9-B524-432C7B2FA0FA}" srcOrd="1" destOrd="0" presId="urn:microsoft.com/office/officeart/2005/8/layout/hProcess11"/>
    <dgm:cxn modelId="{53F1191D-06AC-4801-94F7-6F19BDDD1C55}" type="presParOf" srcId="{E3D4A8EE-08F9-41A5-B641-91DD7DC5C13C}" destId="{BB85929B-8C53-4495-A0E8-19EF31362232}" srcOrd="2" destOrd="0" presId="urn:microsoft.com/office/officeart/2005/8/layout/hProcess11"/>
    <dgm:cxn modelId="{3878B766-1DDA-4DFB-B5EC-6AA8DF313F52}" type="presParOf" srcId="{EB824074-A33D-4697-A4F6-0980C7776DA3}" destId="{18F3AA16-FDF1-4A55-BF54-64760DD1BD7C}" srcOrd="3" destOrd="0" presId="urn:microsoft.com/office/officeart/2005/8/layout/hProcess11"/>
    <dgm:cxn modelId="{C0F796AD-7BBC-4EE7-8FFC-C2E3651F981A}" type="presParOf" srcId="{EB824074-A33D-4697-A4F6-0980C7776DA3}" destId="{2C312660-FD68-41E8-98E3-462D1D29569C}" srcOrd="4" destOrd="0" presId="urn:microsoft.com/office/officeart/2005/8/layout/hProcess11"/>
    <dgm:cxn modelId="{B8B2CB12-F863-40F1-A673-4109A4EDEE31}" type="presParOf" srcId="{2C312660-FD68-41E8-98E3-462D1D29569C}" destId="{BDAC9866-033D-4882-A81B-E2E623E11CFE}" srcOrd="0" destOrd="0" presId="urn:microsoft.com/office/officeart/2005/8/layout/hProcess11"/>
    <dgm:cxn modelId="{8E0F80B4-D3F9-4352-B279-0AAD670D2648}" type="presParOf" srcId="{2C312660-FD68-41E8-98E3-462D1D29569C}" destId="{D139A72D-0703-4BCB-AD55-FFACD3C72C42}" srcOrd="1" destOrd="0" presId="urn:microsoft.com/office/officeart/2005/8/layout/hProcess11"/>
    <dgm:cxn modelId="{BC3C4A49-A3F2-4FEF-942B-3925D99C2994}" type="presParOf" srcId="{2C312660-FD68-41E8-98E3-462D1D29569C}" destId="{E0DF749F-01E8-4425-86CF-286EDB3DC2BD}" srcOrd="2" destOrd="0" presId="urn:microsoft.com/office/officeart/2005/8/layout/hProcess11"/>
    <dgm:cxn modelId="{9369D733-E68B-4A1A-9A00-2026ECCEAD8C}" type="presParOf" srcId="{EB824074-A33D-4697-A4F6-0980C7776DA3}" destId="{4D4A4E43-61EE-48DF-AADE-98650B6CBE48}" srcOrd="5" destOrd="0" presId="urn:microsoft.com/office/officeart/2005/8/layout/hProcess11"/>
    <dgm:cxn modelId="{5A6A0E01-20EE-4C4B-AA25-84EE26ABBB04}" type="presParOf" srcId="{EB824074-A33D-4697-A4F6-0980C7776DA3}" destId="{24A3F7E7-D16B-4654-A6C1-EE16DBD62582}" srcOrd="6" destOrd="0" presId="urn:microsoft.com/office/officeart/2005/8/layout/hProcess11"/>
    <dgm:cxn modelId="{2A9DE710-35BD-41E2-AD0B-67A355CA491B}" type="presParOf" srcId="{24A3F7E7-D16B-4654-A6C1-EE16DBD62582}" destId="{8F7233AF-A1E9-40FB-AC5E-D69BBE569F98}" srcOrd="0" destOrd="0" presId="urn:microsoft.com/office/officeart/2005/8/layout/hProcess11"/>
    <dgm:cxn modelId="{4FC6DF11-6345-4DC8-BCDB-FD48F81EDAB8}" type="presParOf" srcId="{24A3F7E7-D16B-4654-A6C1-EE16DBD62582}" destId="{47F29092-D104-41D1-93A5-40C10AFCFCFD}" srcOrd="1" destOrd="0" presId="urn:microsoft.com/office/officeart/2005/8/layout/hProcess11"/>
    <dgm:cxn modelId="{9D4E8B84-3BEE-4A35-A163-CA5E21B9329B}" type="presParOf" srcId="{24A3F7E7-D16B-4654-A6C1-EE16DBD62582}" destId="{A81C7A36-ED54-427B-9760-600CC550280C}" srcOrd="2" destOrd="0" presId="urn:microsoft.com/office/officeart/2005/8/layout/hProcess11"/>
    <dgm:cxn modelId="{03688C1E-1E5D-4A68-BDB5-B9E58F05F19E}" type="presParOf" srcId="{EB824074-A33D-4697-A4F6-0980C7776DA3}" destId="{363AABE0-CA83-4E6A-9CC1-651876587A3B}" srcOrd="7" destOrd="0" presId="urn:microsoft.com/office/officeart/2005/8/layout/hProcess11"/>
    <dgm:cxn modelId="{A6AF5263-9981-4ACA-B92F-72585EE23B3B}" type="presParOf" srcId="{EB824074-A33D-4697-A4F6-0980C7776DA3}" destId="{0B998930-498C-48F0-931E-9846B4878D90}" srcOrd="8" destOrd="0" presId="urn:microsoft.com/office/officeart/2005/8/layout/hProcess11"/>
    <dgm:cxn modelId="{2F66B307-E5A0-4263-825E-A32148B8AC0F}" type="presParOf" srcId="{0B998930-498C-48F0-931E-9846B4878D90}" destId="{D2A7B730-7CE8-4834-A4C8-28894137625F}" srcOrd="0" destOrd="0" presId="urn:microsoft.com/office/officeart/2005/8/layout/hProcess11"/>
    <dgm:cxn modelId="{53D93A62-0F05-4B58-8D4F-59C39D3934C0}" type="presParOf" srcId="{0B998930-498C-48F0-931E-9846B4878D90}" destId="{5D720C59-8D5E-480C-892D-0DA78CC6F332}" srcOrd="1" destOrd="0" presId="urn:microsoft.com/office/officeart/2005/8/layout/hProcess11"/>
    <dgm:cxn modelId="{04F69854-497A-4277-A6DE-F821D6353F51}" type="presParOf" srcId="{0B998930-498C-48F0-931E-9846B4878D90}" destId="{30689110-A602-4193-A870-DFD8E14BB86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1FC55C4-BE50-463C-A275-945E74166CDD}" type="doc">
      <dgm:prSet loTypeId="urn:microsoft.com/office/officeart/2005/8/layout/hProcess1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D2B8FD0-767C-4A31-A2B6-89E1E58E1FFA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Нотариальный документ должен быть подписан лицом, обратившимся за совершением нотариального действия, лицо обязано подписать документ в присутствии должностного лица местного самоуправления простой электронной подписью, требования к которой установлены  № 63-ФЗ «Об электронной подписи»</a:t>
          </a:r>
        </a:p>
      </dgm:t>
    </dgm:pt>
    <dgm:pt modelId="{C1DEAC7B-9D0B-428E-8CFE-7D83A5EE2212}" type="parTrans" cxnId="{DC55ED7E-1D58-4F9A-82A6-32E5F6F3BBEE}">
      <dgm:prSet/>
      <dgm:spPr/>
      <dgm:t>
        <a:bodyPr/>
        <a:lstStyle/>
        <a:p>
          <a:endParaRPr lang="ru-RU"/>
        </a:p>
      </dgm:t>
    </dgm:pt>
    <dgm:pt modelId="{89187FB4-257B-4899-AB35-DF27A7C2329C}" type="sibTrans" cxnId="{DC55ED7E-1D58-4F9A-82A6-32E5F6F3BBEE}">
      <dgm:prSet/>
      <dgm:spPr/>
      <dgm:t>
        <a:bodyPr/>
        <a:lstStyle/>
        <a:p>
          <a:endParaRPr lang="ru-RU"/>
        </a:p>
      </dgm:t>
    </dgm:pt>
    <dgm:pt modelId="{6F06B029-ADC3-46C0-A347-E942BFA77B2C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Нотариально удостоверенный документ в электронной форме или свидетельство, выданное должностным лицом местного самоуправления в электронной форме, подписывается усиленной квалифицированной электронной подписью должностного лица местного самоуправления</a:t>
          </a:r>
        </a:p>
      </dgm:t>
    </dgm:pt>
    <dgm:pt modelId="{4259B4E7-6D95-447B-B5EE-9783A51F94A4}" type="parTrans" cxnId="{7672F756-844B-41AE-B342-C851D0CE7460}">
      <dgm:prSet/>
      <dgm:spPr/>
      <dgm:t>
        <a:bodyPr/>
        <a:lstStyle/>
        <a:p>
          <a:endParaRPr lang="ru-RU"/>
        </a:p>
      </dgm:t>
    </dgm:pt>
    <dgm:pt modelId="{A0078B13-3435-49C8-9847-D755526475DE}" type="sibTrans" cxnId="{7672F756-844B-41AE-B342-C851D0CE7460}">
      <dgm:prSet/>
      <dgm:spPr/>
      <dgm:t>
        <a:bodyPr/>
        <a:lstStyle/>
        <a:p>
          <a:endParaRPr lang="ru-RU"/>
        </a:p>
      </dgm:t>
    </dgm:pt>
    <dgm:pt modelId="{9D494549-E339-4C6F-B23F-3FD7DE4A648E}" type="pres">
      <dgm:prSet presAssocID="{21FC55C4-BE50-463C-A275-945E74166CDD}" presName="Name0" presStyleCnt="0">
        <dgm:presLayoutVars>
          <dgm:dir/>
          <dgm:resizeHandles val="exact"/>
        </dgm:presLayoutVars>
      </dgm:prSet>
      <dgm:spPr/>
    </dgm:pt>
    <dgm:pt modelId="{F297DADE-07A6-4254-AF04-BDE3370EA464}" type="pres">
      <dgm:prSet presAssocID="{21FC55C4-BE50-463C-A275-945E74166CDD}" presName="arrow" presStyleLbl="bgShp" presStyleIdx="0" presStyleCnt="1"/>
      <dgm:spPr/>
    </dgm:pt>
    <dgm:pt modelId="{3FDD5E8C-8A14-467E-BA60-355181D90EE6}" type="pres">
      <dgm:prSet presAssocID="{21FC55C4-BE50-463C-A275-945E74166CDD}" presName="points" presStyleCnt="0"/>
      <dgm:spPr/>
    </dgm:pt>
    <dgm:pt modelId="{18E7333F-4E03-413D-86B0-6B355ADDB1B3}" type="pres">
      <dgm:prSet presAssocID="{5D2B8FD0-767C-4A31-A2B6-89E1E58E1FFA}" presName="compositeA" presStyleCnt="0"/>
      <dgm:spPr/>
    </dgm:pt>
    <dgm:pt modelId="{5B3DDC6C-89BF-442A-B826-FF104A083733}" type="pres">
      <dgm:prSet presAssocID="{5D2B8FD0-767C-4A31-A2B6-89E1E58E1FFA}" presName="textA" presStyleLbl="revTx" presStyleIdx="0" presStyleCnt="2">
        <dgm:presLayoutVars>
          <dgm:bulletEnabled val="1"/>
        </dgm:presLayoutVars>
      </dgm:prSet>
      <dgm:spPr/>
    </dgm:pt>
    <dgm:pt modelId="{0ACDE32E-6C34-41C4-A72F-85F739A7FE69}" type="pres">
      <dgm:prSet presAssocID="{5D2B8FD0-767C-4A31-A2B6-89E1E58E1FFA}" presName="circleA" presStyleLbl="node1" presStyleIdx="0" presStyleCnt="2"/>
      <dgm:spPr/>
    </dgm:pt>
    <dgm:pt modelId="{DA780BA3-8F9E-4CD4-965E-5C21D5B24B55}" type="pres">
      <dgm:prSet presAssocID="{5D2B8FD0-767C-4A31-A2B6-89E1E58E1FFA}" presName="spaceA" presStyleCnt="0"/>
      <dgm:spPr/>
    </dgm:pt>
    <dgm:pt modelId="{57C7B362-070B-4EDC-8E3B-6565BC9022CF}" type="pres">
      <dgm:prSet presAssocID="{89187FB4-257B-4899-AB35-DF27A7C2329C}" presName="space" presStyleCnt="0"/>
      <dgm:spPr/>
    </dgm:pt>
    <dgm:pt modelId="{04AEC8FF-524B-483C-939D-BF8200CBB698}" type="pres">
      <dgm:prSet presAssocID="{6F06B029-ADC3-46C0-A347-E942BFA77B2C}" presName="compositeB" presStyleCnt="0"/>
      <dgm:spPr/>
    </dgm:pt>
    <dgm:pt modelId="{D8B19E9D-C846-479C-A890-60B81344769D}" type="pres">
      <dgm:prSet presAssocID="{6F06B029-ADC3-46C0-A347-E942BFA77B2C}" presName="textB" presStyleLbl="revTx" presStyleIdx="1" presStyleCnt="2">
        <dgm:presLayoutVars>
          <dgm:bulletEnabled val="1"/>
        </dgm:presLayoutVars>
      </dgm:prSet>
      <dgm:spPr/>
    </dgm:pt>
    <dgm:pt modelId="{208524B2-A2CB-407B-BAF6-6D371E6FBD5E}" type="pres">
      <dgm:prSet presAssocID="{6F06B029-ADC3-46C0-A347-E942BFA77B2C}" presName="circleB" presStyleLbl="node1" presStyleIdx="1" presStyleCnt="2"/>
      <dgm:spPr/>
    </dgm:pt>
    <dgm:pt modelId="{A33EE033-292F-456B-A7ED-28D4FB70EDC5}" type="pres">
      <dgm:prSet presAssocID="{6F06B029-ADC3-46C0-A347-E942BFA77B2C}" presName="spaceB" presStyleCnt="0"/>
      <dgm:spPr/>
    </dgm:pt>
  </dgm:ptLst>
  <dgm:cxnLst>
    <dgm:cxn modelId="{DB5BCC3C-7A81-4AF5-AC8C-BB68B8C8F713}" type="presOf" srcId="{5D2B8FD0-767C-4A31-A2B6-89E1E58E1FFA}" destId="{5B3DDC6C-89BF-442A-B826-FF104A083733}" srcOrd="0" destOrd="0" presId="urn:microsoft.com/office/officeart/2005/8/layout/hProcess11"/>
    <dgm:cxn modelId="{C4F4BC54-9524-4891-A581-4C17C26507EF}" type="presOf" srcId="{6F06B029-ADC3-46C0-A347-E942BFA77B2C}" destId="{D8B19E9D-C846-479C-A890-60B81344769D}" srcOrd="0" destOrd="0" presId="urn:microsoft.com/office/officeart/2005/8/layout/hProcess11"/>
    <dgm:cxn modelId="{7672F756-844B-41AE-B342-C851D0CE7460}" srcId="{21FC55C4-BE50-463C-A275-945E74166CDD}" destId="{6F06B029-ADC3-46C0-A347-E942BFA77B2C}" srcOrd="1" destOrd="0" parTransId="{4259B4E7-6D95-447B-B5EE-9783A51F94A4}" sibTransId="{A0078B13-3435-49C8-9847-D755526475DE}"/>
    <dgm:cxn modelId="{DC55ED7E-1D58-4F9A-82A6-32E5F6F3BBEE}" srcId="{21FC55C4-BE50-463C-A275-945E74166CDD}" destId="{5D2B8FD0-767C-4A31-A2B6-89E1E58E1FFA}" srcOrd="0" destOrd="0" parTransId="{C1DEAC7B-9D0B-428E-8CFE-7D83A5EE2212}" sibTransId="{89187FB4-257B-4899-AB35-DF27A7C2329C}"/>
    <dgm:cxn modelId="{51E2E5D7-BCFB-483C-82A0-A7274CD79BB4}" type="presOf" srcId="{21FC55C4-BE50-463C-A275-945E74166CDD}" destId="{9D494549-E339-4C6F-B23F-3FD7DE4A648E}" srcOrd="0" destOrd="0" presId="urn:microsoft.com/office/officeart/2005/8/layout/hProcess11"/>
    <dgm:cxn modelId="{912BFE31-0F4F-4B23-9089-2E7B6444BC5A}" type="presParOf" srcId="{9D494549-E339-4C6F-B23F-3FD7DE4A648E}" destId="{F297DADE-07A6-4254-AF04-BDE3370EA464}" srcOrd="0" destOrd="0" presId="urn:microsoft.com/office/officeart/2005/8/layout/hProcess11"/>
    <dgm:cxn modelId="{80C3C4AB-6E08-4594-9F23-C30C351740BB}" type="presParOf" srcId="{9D494549-E339-4C6F-B23F-3FD7DE4A648E}" destId="{3FDD5E8C-8A14-467E-BA60-355181D90EE6}" srcOrd="1" destOrd="0" presId="urn:microsoft.com/office/officeart/2005/8/layout/hProcess11"/>
    <dgm:cxn modelId="{AA93E875-D8D8-44D9-93D2-B46BCF55C98A}" type="presParOf" srcId="{3FDD5E8C-8A14-467E-BA60-355181D90EE6}" destId="{18E7333F-4E03-413D-86B0-6B355ADDB1B3}" srcOrd="0" destOrd="0" presId="urn:microsoft.com/office/officeart/2005/8/layout/hProcess11"/>
    <dgm:cxn modelId="{B3CD17F4-AEDD-4060-8D01-7E486A2D8753}" type="presParOf" srcId="{18E7333F-4E03-413D-86B0-6B355ADDB1B3}" destId="{5B3DDC6C-89BF-442A-B826-FF104A083733}" srcOrd="0" destOrd="0" presId="urn:microsoft.com/office/officeart/2005/8/layout/hProcess11"/>
    <dgm:cxn modelId="{C1C1CB7B-EA20-44A1-9CC3-CFF01CF5E13E}" type="presParOf" srcId="{18E7333F-4E03-413D-86B0-6B355ADDB1B3}" destId="{0ACDE32E-6C34-41C4-A72F-85F739A7FE69}" srcOrd="1" destOrd="0" presId="urn:microsoft.com/office/officeart/2005/8/layout/hProcess11"/>
    <dgm:cxn modelId="{2C13024C-5A0F-4882-8BCA-D7C4818CDE1D}" type="presParOf" srcId="{18E7333F-4E03-413D-86B0-6B355ADDB1B3}" destId="{DA780BA3-8F9E-4CD4-965E-5C21D5B24B55}" srcOrd="2" destOrd="0" presId="urn:microsoft.com/office/officeart/2005/8/layout/hProcess11"/>
    <dgm:cxn modelId="{274F3B5B-C226-4A3B-99FB-E8FF8A388E91}" type="presParOf" srcId="{3FDD5E8C-8A14-467E-BA60-355181D90EE6}" destId="{57C7B362-070B-4EDC-8E3B-6565BC9022CF}" srcOrd="1" destOrd="0" presId="urn:microsoft.com/office/officeart/2005/8/layout/hProcess11"/>
    <dgm:cxn modelId="{4792D335-C158-4ED7-B83C-A8F0C62B8978}" type="presParOf" srcId="{3FDD5E8C-8A14-467E-BA60-355181D90EE6}" destId="{04AEC8FF-524B-483C-939D-BF8200CBB698}" srcOrd="2" destOrd="0" presId="urn:microsoft.com/office/officeart/2005/8/layout/hProcess11"/>
    <dgm:cxn modelId="{55C19F06-4DD1-4A7F-9409-F406A044919B}" type="presParOf" srcId="{04AEC8FF-524B-483C-939D-BF8200CBB698}" destId="{D8B19E9D-C846-479C-A890-60B81344769D}" srcOrd="0" destOrd="0" presId="urn:microsoft.com/office/officeart/2005/8/layout/hProcess11"/>
    <dgm:cxn modelId="{B1535F3F-6ED4-4FC4-A2A5-779D2B438469}" type="presParOf" srcId="{04AEC8FF-524B-483C-939D-BF8200CBB698}" destId="{208524B2-A2CB-407B-BAF6-6D371E6FBD5E}" srcOrd="1" destOrd="0" presId="urn:microsoft.com/office/officeart/2005/8/layout/hProcess11"/>
    <dgm:cxn modelId="{EB3280C7-20E2-4B9A-A1D7-682608FD281D}" type="presParOf" srcId="{04AEC8FF-524B-483C-939D-BF8200CBB698}" destId="{A33EE033-292F-456B-A7ED-28D4FB70EDC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EBC33DD-034A-4A24-A0EA-F553887C6A41}" type="doc">
      <dgm:prSet loTypeId="urn:microsoft.com/office/officeart/2005/8/layout/b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B760C21-C729-4DBC-983E-A1C762329AA3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Гражданам необходимо разъяснить, что за удостоверением таких доверенностей необходимо обратиться к нотариусу</a:t>
          </a:r>
        </a:p>
      </dgm:t>
    </dgm:pt>
    <dgm:pt modelId="{E4B0580F-9C6B-4989-9B68-69FCD7AB6F60}" type="parTrans" cxnId="{D393C213-8049-4032-BADC-F4F7403FBE64}">
      <dgm:prSet/>
      <dgm:spPr/>
      <dgm:t>
        <a:bodyPr/>
        <a:lstStyle/>
        <a:p>
          <a:endParaRPr lang="ru-RU"/>
        </a:p>
      </dgm:t>
    </dgm:pt>
    <dgm:pt modelId="{E3599D21-BC7A-4299-891F-354F7116ECC4}" type="sibTrans" cxnId="{D393C213-8049-4032-BADC-F4F7403FBE64}">
      <dgm:prSet/>
      <dgm:spPr/>
      <dgm:t>
        <a:bodyPr/>
        <a:lstStyle/>
        <a:p>
          <a:endParaRPr lang="ru-RU"/>
        </a:p>
      </dgm:t>
    </dgm:pt>
    <dgm:pt modelId="{8E68841F-759F-485B-912A-62B0E32C1CCF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Срок в доверенности может быть любым (день, месяц, год 10 лет и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тд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), предельный срок законом не установлен</a:t>
          </a:r>
        </a:p>
      </dgm:t>
    </dgm:pt>
    <dgm:pt modelId="{B2CDABA3-9601-4C74-A930-3FBAD1FC39AC}" type="parTrans" cxnId="{388D6E13-3F11-44C4-900A-7E1DCDB359A0}">
      <dgm:prSet/>
      <dgm:spPr/>
      <dgm:t>
        <a:bodyPr/>
        <a:lstStyle/>
        <a:p>
          <a:endParaRPr lang="ru-RU"/>
        </a:p>
      </dgm:t>
    </dgm:pt>
    <dgm:pt modelId="{F63C4E2C-6B40-4AB1-9C8E-20E637A8DE55}" type="sibTrans" cxnId="{388D6E13-3F11-44C4-900A-7E1DCDB359A0}">
      <dgm:prSet/>
      <dgm:spPr/>
      <dgm:t>
        <a:bodyPr/>
        <a:lstStyle/>
        <a:p>
          <a:endParaRPr lang="ru-RU"/>
        </a:p>
      </dgm:t>
    </dgm:pt>
    <dgm:pt modelId="{BAF0EB82-A77B-4F6F-A7AA-818409B3BF6C}">
      <dgm:prSet/>
      <dgm:spPr/>
      <dgm:t>
        <a:bodyPr/>
        <a:lstStyle/>
        <a:p>
          <a:pPr algn="just"/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Доверенности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, содержащие полномочия </a:t>
          </a:r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распоряжение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(отчуждение в любых видах, аренду, залог (ипотеку), наем, безвозмездное пользование, передачу в доверительное управление) недвижимым имуществом, </a:t>
          </a:r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подлежат удостоверению должностными лицами местного самоуправления</a:t>
          </a:r>
        </a:p>
      </dgm:t>
    </dgm:pt>
    <dgm:pt modelId="{AE0660EC-91EA-4C38-B09F-9F970B8DE30C}" type="parTrans" cxnId="{268CFFFD-005E-4CB2-9DD3-68558D21B69B}">
      <dgm:prSet/>
      <dgm:spPr/>
      <dgm:t>
        <a:bodyPr/>
        <a:lstStyle/>
        <a:p>
          <a:endParaRPr lang="ru-RU"/>
        </a:p>
      </dgm:t>
    </dgm:pt>
    <dgm:pt modelId="{4AB3335F-6CC1-4E9E-861F-7F2C7CBC5110}" type="sibTrans" cxnId="{268CFFFD-005E-4CB2-9DD3-68558D21B69B}">
      <dgm:prSet/>
      <dgm:spPr/>
      <dgm:t>
        <a:bodyPr/>
        <a:lstStyle/>
        <a:p>
          <a:endParaRPr lang="ru-RU"/>
        </a:p>
      </dgm:t>
    </dgm:pt>
    <dgm:pt modelId="{E09A7106-C48B-4D9E-80D6-1724E7BFC409}">
      <dgm:prSet custT="1"/>
      <dgm:spPr/>
      <dgm:t>
        <a:bodyPr/>
        <a:lstStyle/>
        <a:p>
          <a:pPr algn="just"/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Если в доверенности не указан срок ее действия, она сохраняет силу в течение года со дня ее совершения.</a:t>
          </a:r>
        </a:p>
      </dgm:t>
    </dgm:pt>
    <dgm:pt modelId="{2F3B24D3-AA09-43E5-97AD-AEFE7AD62374}" type="parTrans" cxnId="{00D95251-2420-4A97-9B4D-3BC5624C98BA}">
      <dgm:prSet/>
      <dgm:spPr/>
      <dgm:t>
        <a:bodyPr/>
        <a:lstStyle/>
        <a:p>
          <a:endParaRPr lang="ru-RU"/>
        </a:p>
      </dgm:t>
    </dgm:pt>
    <dgm:pt modelId="{BB8D4002-3016-4195-9D3B-6F6179CDF569}" type="sibTrans" cxnId="{00D95251-2420-4A97-9B4D-3BC5624C98BA}">
      <dgm:prSet/>
      <dgm:spPr/>
      <dgm:t>
        <a:bodyPr/>
        <a:lstStyle/>
        <a:p>
          <a:endParaRPr lang="ru-RU"/>
        </a:p>
      </dgm:t>
    </dgm:pt>
    <dgm:pt modelId="{089A8034-B125-49AE-A723-3E149A898A17}">
      <dgm:prSet custT="1"/>
      <dgm:spPr/>
      <dgm:t>
        <a:bodyPr/>
        <a:lstStyle/>
        <a:p>
          <a:pPr algn="just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Доверенность, в которой не указана дата ее совершения, ничтожна</a:t>
          </a:r>
        </a:p>
      </dgm:t>
    </dgm:pt>
    <dgm:pt modelId="{BA0ED037-FBFA-47CA-BCC8-B93A893B7D9C}" type="parTrans" cxnId="{A8C2CE9E-7E1F-42F2-BC67-7DC3999B7600}">
      <dgm:prSet/>
      <dgm:spPr/>
      <dgm:t>
        <a:bodyPr/>
        <a:lstStyle/>
        <a:p>
          <a:endParaRPr lang="ru-RU"/>
        </a:p>
      </dgm:t>
    </dgm:pt>
    <dgm:pt modelId="{63957655-DBD8-4BD4-A462-CAB4DE81B7D9}" type="sibTrans" cxnId="{A8C2CE9E-7E1F-42F2-BC67-7DC3999B7600}">
      <dgm:prSet/>
      <dgm:spPr/>
      <dgm:t>
        <a:bodyPr/>
        <a:lstStyle/>
        <a:p>
          <a:endParaRPr lang="ru-RU"/>
        </a:p>
      </dgm:t>
    </dgm:pt>
    <dgm:pt modelId="{46E4E4D5-4D5C-4210-A222-313D7EC59358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Дата указывается прописью под наименованием документа, а также в удостоверительной надписи</a:t>
          </a:r>
        </a:p>
      </dgm:t>
    </dgm:pt>
    <dgm:pt modelId="{D2D741C4-4723-4232-A75B-B9EF937149B2}" type="sibTrans" cxnId="{8A7A0099-CE5C-40DB-9139-905749A8FE2F}">
      <dgm:prSet/>
      <dgm:spPr/>
      <dgm:t>
        <a:bodyPr/>
        <a:lstStyle/>
        <a:p>
          <a:endParaRPr lang="ru-RU"/>
        </a:p>
      </dgm:t>
    </dgm:pt>
    <dgm:pt modelId="{70222819-D66D-470F-89D8-A55A76222F32}" type="parTrans" cxnId="{8A7A0099-CE5C-40DB-9139-905749A8FE2F}">
      <dgm:prSet/>
      <dgm:spPr/>
      <dgm:t>
        <a:bodyPr/>
        <a:lstStyle/>
        <a:p>
          <a:endParaRPr lang="ru-RU"/>
        </a:p>
      </dgm:t>
    </dgm:pt>
    <dgm:pt modelId="{682EBE2C-1102-4381-AD96-A13A94A5AA0D}">
      <dgm:prSet custT="1"/>
      <dgm:spPr/>
      <dgm:t>
        <a:bodyPr/>
        <a:lstStyle/>
        <a:p>
          <a:pPr algn="just"/>
          <a:r>
            <a:rPr lang="ru-RU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Доверенность, предназначенная для совершения действий за границей и не содержащая указание о сроке ее действия, сохраняет силу до ее отмены лицом, выдавшим доверенность</a:t>
          </a:r>
        </a:p>
      </dgm:t>
    </dgm:pt>
    <dgm:pt modelId="{6AD53122-BF4B-4AC2-A275-D4685E4C605D}" type="parTrans" cxnId="{79078859-A7DB-4B65-B8EB-940DBFB0BDD1}">
      <dgm:prSet/>
      <dgm:spPr/>
    </dgm:pt>
    <dgm:pt modelId="{50331208-9B6F-4B05-A3FF-EAD0CF96A7E8}" type="sibTrans" cxnId="{79078859-A7DB-4B65-B8EB-940DBFB0BDD1}">
      <dgm:prSet/>
      <dgm:spPr/>
    </dgm:pt>
    <dgm:pt modelId="{EFA0BDBD-DBF5-48A4-AE16-863683DED9E6}" type="pres">
      <dgm:prSet presAssocID="{3EBC33DD-034A-4A24-A0EA-F553887C6A41}" presName="diagram" presStyleCnt="0">
        <dgm:presLayoutVars>
          <dgm:dir/>
          <dgm:animLvl val="lvl"/>
          <dgm:resizeHandles val="exact"/>
        </dgm:presLayoutVars>
      </dgm:prSet>
      <dgm:spPr/>
    </dgm:pt>
    <dgm:pt modelId="{535F41FF-81BA-4821-B1D9-12FA03407F6E}" type="pres">
      <dgm:prSet presAssocID="{AB760C21-C729-4DBC-983E-A1C762329AA3}" presName="compNode" presStyleCnt="0"/>
      <dgm:spPr/>
    </dgm:pt>
    <dgm:pt modelId="{E738F357-B5E6-45B0-87B6-651B07723BB9}" type="pres">
      <dgm:prSet presAssocID="{AB760C21-C729-4DBC-983E-A1C762329AA3}" presName="childRect" presStyleLbl="bgAcc1" presStyleIdx="0" presStyleCnt="3" custScaleY="139343" custLinFactNeighborX="991" custLinFactNeighborY="443">
        <dgm:presLayoutVars>
          <dgm:bulletEnabled val="1"/>
        </dgm:presLayoutVars>
      </dgm:prSet>
      <dgm:spPr/>
    </dgm:pt>
    <dgm:pt modelId="{96BFF504-A4C0-4682-AC4A-B6301B857727}" type="pres">
      <dgm:prSet presAssocID="{AB760C21-C729-4DBC-983E-A1C762329AA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14740A5-B072-400C-8C85-4821F29EE87C}" type="pres">
      <dgm:prSet presAssocID="{AB760C21-C729-4DBC-983E-A1C762329AA3}" presName="parentRect" presStyleLbl="alignNode1" presStyleIdx="0" presStyleCnt="3" custScaleY="98918" custLinFactNeighborX="-27748" custLinFactNeighborY="6175"/>
      <dgm:spPr/>
    </dgm:pt>
    <dgm:pt modelId="{49DCB83B-A1AB-4F73-8328-1D837B3B03E0}" type="pres">
      <dgm:prSet presAssocID="{AB760C21-C729-4DBC-983E-A1C762329AA3}" presName="adorn" presStyleLbl="fgAccFollowNode1" presStyleIdx="0" presStyleCnt="3"/>
      <dgm:spPr/>
    </dgm:pt>
    <dgm:pt modelId="{AE7BEC01-5356-422F-9847-B90E23B5DD92}" type="pres">
      <dgm:prSet presAssocID="{E3599D21-BC7A-4299-891F-354F7116ECC4}" presName="sibTrans" presStyleLbl="sibTrans2D1" presStyleIdx="0" presStyleCnt="0"/>
      <dgm:spPr/>
    </dgm:pt>
    <dgm:pt modelId="{4B0A8803-C376-4058-9112-9575ACC070EC}" type="pres">
      <dgm:prSet presAssocID="{8E68841F-759F-485B-912A-62B0E32C1CCF}" presName="compNode" presStyleCnt="0"/>
      <dgm:spPr/>
    </dgm:pt>
    <dgm:pt modelId="{85C4ED61-77B0-4C65-90DE-FFA138CAE8FC}" type="pres">
      <dgm:prSet presAssocID="{8E68841F-759F-485B-912A-62B0E32C1CCF}" presName="childRect" presStyleLbl="bgAcc1" presStyleIdx="1" presStyleCnt="3" custScaleY="124283">
        <dgm:presLayoutVars>
          <dgm:bulletEnabled val="1"/>
        </dgm:presLayoutVars>
      </dgm:prSet>
      <dgm:spPr/>
    </dgm:pt>
    <dgm:pt modelId="{DA26D746-070F-432E-A4E3-18AC0AA36BEE}" type="pres">
      <dgm:prSet presAssocID="{8E68841F-759F-485B-912A-62B0E32C1CC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BC55363-BD1C-4980-95DE-269DE51F1E78}" type="pres">
      <dgm:prSet presAssocID="{8E68841F-759F-485B-912A-62B0E32C1CCF}" presName="parentRect" presStyleLbl="alignNode1" presStyleIdx="1" presStyleCnt="3" custScaleY="109917"/>
      <dgm:spPr/>
    </dgm:pt>
    <dgm:pt modelId="{90100A7A-C474-4510-A4F3-9C2CC262B7AB}" type="pres">
      <dgm:prSet presAssocID="{8E68841F-759F-485B-912A-62B0E32C1CCF}" presName="adorn" presStyleLbl="fgAccFollowNode1" presStyleIdx="1" presStyleCnt="3"/>
      <dgm:spPr/>
    </dgm:pt>
    <dgm:pt modelId="{B322F722-728F-4F71-94A4-18094911FCDC}" type="pres">
      <dgm:prSet presAssocID="{F63C4E2C-6B40-4AB1-9C8E-20E637A8DE55}" presName="sibTrans" presStyleLbl="sibTrans2D1" presStyleIdx="0" presStyleCnt="0"/>
      <dgm:spPr/>
    </dgm:pt>
    <dgm:pt modelId="{20AB7ACF-71B0-4180-B664-A3DF66898D3D}" type="pres">
      <dgm:prSet presAssocID="{46E4E4D5-4D5C-4210-A222-313D7EC59358}" presName="compNode" presStyleCnt="0"/>
      <dgm:spPr/>
    </dgm:pt>
    <dgm:pt modelId="{2BACC7EE-CC36-432A-96BA-65F725C1BF14}" type="pres">
      <dgm:prSet presAssocID="{46E4E4D5-4D5C-4210-A222-313D7EC59358}" presName="childRect" presStyleLbl="bgAcc1" presStyleIdx="2" presStyleCnt="3" custScaleY="116311">
        <dgm:presLayoutVars>
          <dgm:bulletEnabled val="1"/>
        </dgm:presLayoutVars>
      </dgm:prSet>
      <dgm:spPr/>
    </dgm:pt>
    <dgm:pt modelId="{993687ED-5B09-4698-8BA0-C19A4A249BD6}" type="pres">
      <dgm:prSet presAssocID="{46E4E4D5-4D5C-4210-A222-313D7EC5935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C5F76A0-7B9F-4135-AEF7-8E4521CA9DD4}" type="pres">
      <dgm:prSet presAssocID="{46E4E4D5-4D5C-4210-A222-313D7EC59358}" presName="parentRect" presStyleLbl="alignNode1" presStyleIdx="2" presStyleCnt="3" custScaleY="109281" custLinFactNeighborX="-991" custLinFactNeighborY="-3087"/>
      <dgm:spPr/>
    </dgm:pt>
    <dgm:pt modelId="{2E92AAB3-5F3A-429B-9DDA-F25653C483EE}" type="pres">
      <dgm:prSet presAssocID="{46E4E4D5-4D5C-4210-A222-313D7EC59358}" presName="adorn" presStyleLbl="fgAccFollowNode1" presStyleIdx="2" presStyleCnt="3"/>
      <dgm:spPr/>
    </dgm:pt>
  </dgm:ptLst>
  <dgm:cxnLst>
    <dgm:cxn modelId="{85A65809-E1CD-4EB0-94FC-30BD821BBE73}" type="presOf" srcId="{E09A7106-C48B-4D9E-80D6-1724E7BFC409}" destId="{85C4ED61-77B0-4C65-90DE-FFA138CAE8FC}" srcOrd="0" destOrd="0" presId="urn:microsoft.com/office/officeart/2005/8/layout/bList2"/>
    <dgm:cxn modelId="{388D6E13-3F11-44C4-900A-7E1DCDB359A0}" srcId="{3EBC33DD-034A-4A24-A0EA-F553887C6A41}" destId="{8E68841F-759F-485B-912A-62B0E32C1CCF}" srcOrd="1" destOrd="0" parTransId="{B2CDABA3-9601-4C74-A930-3FBAD1FC39AC}" sibTransId="{F63C4E2C-6B40-4AB1-9C8E-20E637A8DE55}"/>
    <dgm:cxn modelId="{D393C213-8049-4032-BADC-F4F7403FBE64}" srcId="{3EBC33DD-034A-4A24-A0EA-F553887C6A41}" destId="{AB760C21-C729-4DBC-983E-A1C762329AA3}" srcOrd="0" destOrd="0" parTransId="{E4B0580F-9C6B-4989-9B68-69FCD7AB6F60}" sibTransId="{E3599D21-BC7A-4299-891F-354F7116ECC4}"/>
    <dgm:cxn modelId="{AA477F21-8983-4E33-B5BC-239A27D547C8}" type="presOf" srcId="{089A8034-B125-49AE-A723-3E149A898A17}" destId="{2BACC7EE-CC36-432A-96BA-65F725C1BF14}" srcOrd="0" destOrd="0" presId="urn:microsoft.com/office/officeart/2005/8/layout/bList2"/>
    <dgm:cxn modelId="{44D0592D-F976-480D-950E-10020E8943FC}" type="presOf" srcId="{46E4E4D5-4D5C-4210-A222-313D7EC59358}" destId="{7C5F76A0-7B9F-4135-AEF7-8E4521CA9DD4}" srcOrd="1" destOrd="0" presId="urn:microsoft.com/office/officeart/2005/8/layout/bList2"/>
    <dgm:cxn modelId="{D2459A30-354A-4405-A56D-7DDCB921B580}" type="presOf" srcId="{46E4E4D5-4D5C-4210-A222-313D7EC59358}" destId="{993687ED-5B09-4698-8BA0-C19A4A249BD6}" srcOrd="0" destOrd="0" presId="urn:microsoft.com/office/officeart/2005/8/layout/bList2"/>
    <dgm:cxn modelId="{8AB0CD35-6676-464E-837B-3F41104C0667}" type="presOf" srcId="{8E68841F-759F-485B-912A-62B0E32C1CCF}" destId="{DA26D746-070F-432E-A4E3-18AC0AA36BEE}" srcOrd="0" destOrd="0" presId="urn:microsoft.com/office/officeart/2005/8/layout/bList2"/>
    <dgm:cxn modelId="{1354F435-516A-4BB5-8CA3-D1290349C906}" type="presOf" srcId="{BAF0EB82-A77B-4F6F-A7AA-818409B3BF6C}" destId="{E738F357-B5E6-45B0-87B6-651B07723BB9}" srcOrd="0" destOrd="0" presId="urn:microsoft.com/office/officeart/2005/8/layout/bList2"/>
    <dgm:cxn modelId="{66D11A36-F8D2-4CCD-B776-F663833F22BF}" type="presOf" srcId="{682EBE2C-1102-4381-AD96-A13A94A5AA0D}" destId="{85C4ED61-77B0-4C65-90DE-FFA138CAE8FC}" srcOrd="0" destOrd="1" presId="urn:microsoft.com/office/officeart/2005/8/layout/bList2"/>
    <dgm:cxn modelId="{00D95251-2420-4A97-9B4D-3BC5624C98BA}" srcId="{8E68841F-759F-485B-912A-62B0E32C1CCF}" destId="{E09A7106-C48B-4D9E-80D6-1724E7BFC409}" srcOrd="0" destOrd="0" parTransId="{2F3B24D3-AA09-43E5-97AD-AEFE7AD62374}" sibTransId="{BB8D4002-3016-4195-9D3B-6F6179CDF569}"/>
    <dgm:cxn modelId="{79078859-A7DB-4B65-B8EB-940DBFB0BDD1}" srcId="{8E68841F-759F-485B-912A-62B0E32C1CCF}" destId="{682EBE2C-1102-4381-AD96-A13A94A5AA0D}" srcOrd="1" destOrd="0" parTransId="{6AD53122-BF4B-4AC2-A275-D4685E4C605D}" sibTransId="{50331208-9B6F-4B05-A3FF-EAD0CF96A7E8}"/>
    <dgm:cxn modelId="{04B51385-5C59-4CFC-ABE2-836CA60A5EE1}" type="presOf" srcId="{3EBC33DD-034A-4A24-A0EA-F553887C6A41}" destId="{EFA0BDBD-DBF5-48A4-AE16-863683DED9E6}" srcOrd="0" destOrd="0" presId="urn:microsoft.com/office/officeart/2005/8/layout/bList2"/>
    <dgm:cxn modelId="{49E3FB86-7B59-4469-AAC5-17514E6E9526}" type="presOf" srcId="{8E68841F-759F-485B-912A-62B0E32C1CCF}" destId="{2BC55363-BD1C-4980-95DE-269DE51F1E78}" srcOrd="1" destOrd="0" presId="urn:microsoft.com/office/officeart/2005/8/layout/bList2"/>
    <dgm:cxn modelId="{8A7A0099-CE5C-40DB-9139-905749A8FE2F}" srcId="{3EBC33DD-034A-4A24-A0EA-F553887C6A41}" destId="{46E4E4D5-4D5C-4210-A222-313D7EC59358}" srcOrd="2" destOrd="0" parTransId="{70222819-D66D-470F-89D8-A55A76222F32}" sibTransId="{D2D741C4-4723-4232-A75B-B9EF937149B2}"/>
    <dgm:cxn modelId="{A8C2CE9E-7E1F-42F2-BC67-7DC3999B7600}" srcId="{46E4E4D5-4D5C-4210-A222-313D7EC59358}" destId="{089A8034-B125-49AE-A723-3E149A898A17}" srcOrd="0" destOrd="0" parTransId="{BA0ED037-FBFA-47CA-BCC8-B93A893B7D9C}" sibTransId="{63957655-DBD8-4BD4-A462-CAB4DE81B7D9}"/>
    <dgm:cxn modelId="{949A8DA0-1CB5-4E94-B758-67828E4793A8}" type="presOf" srcId="{F63C4E2C-6B40-4AB1-9C8E-20E637A8DE55}" destId="{B322F722-728F-4F71-94A4-18094911FCDC}" srcOrd="0" destOrd="0" presId="urn:microsoft.com/office/officeart/2005/8/layout/bList2"/>
    <dgm:cxn modelId="{89CE80C3-329B-4649-AAA8-F04C29FD9BE9}" type="presOf" srcId="{AB760C21-C729-4DBC-983E-A1C762329AA3}" destId="{514740A5-B072-400C-8C85-4821F29EE87C}" srcOrd="1" destOrd="0" presId="urn:microsoft.com/office/officeart/2005/8/layout/bList2"/>
    <dgm:cxn modelId="{2E1CE4E8-BA32-41AC-B10B-F11D15DE37ED}" type="presOf" srcId="{E3599D21-BC7A-4299-891F-354F7116ECC4}" destId="{AE7BEC01-5356-422F-9847-B90E23B5DD92}" srcOrd="0" destOrd="0" presId="urn:microsoft.com/office/officeart/2005/8/layout/bList2"/>
    <dgm:cxn modelId="{20DA20F1-244D-4D61-82F2-C6FDD4139919}" type="presOf" srcId="{AB760C21-C729-4DBC-983E-A1C762329AA3}" destId="{96BFF504-A4C0-4682-AC4A-B6301B857727}" srcOrd="0" destOrd="0" presId="urn:microsoft.com/office/officeart/2005/8/layout/bList2"/>
    <dgm:cxn modelId="{268CFFFD-005E-4CB2-9DD3-68558D21B69B}" srcId="{AB760C21-C729-4DBC-983E-A1C762329AA3}" destId="{BAF0EB82-A77B-4F6F-A7AA-818409B3BF6C}" srcOrd="0" destOrd="0" parTransId="{AE0660EC-91EA-4C38-B09F-9F970B8DE30C}" sibTransId="{4AB3335F-6CC1-4E9E-861F-7F2C7CBC5110}"/>
    <dgm:cxn modelId="{FE9D1C0E-1BE9-4D83-ABA4-63D6DC1ED945}" type="presParOf" srcId="{EFA0BDBD-DBF5-48A4-AE16-863683DED9E6}" destId="{535F41FF-81BA-4821-B1D9-12FA03407F6E}" srcOrd="0" destOrd="0" presId="urn:microsoft.com/office/officeart/2005/8/layout/bList2"/>
    <dgm:cxn modelId="{E331F1D3-1B1C-4FFD-954B-F5ABFC955D40}" type="presParOf" srcId="{535F41FF-81BA-4821-B1D9-12FA03407F6E}" destId="{E738F357-B5E6-45B0-87B6-651B07723BB9}" srcOrd="0" destOrd="0" presId="urn:microsoft.com/office/officeart/2005/8/layout/bList2"/>
    <dgm:cxn modelId="{1FA02DAD-4AEE-4189-9E9D-A8AAE32EEA89}" type="presParOf" srcId="{535F41FF-81BA-4821-B1D9-12FA03407F6E}" destId="{96BFF504-A4C0-4682-AC4A-B6301B857727}" srcOrd="1" destOrd="0" presId="urn:microsoft.com/office/officeart/2005/8/layout/bList2"/>
    <dgm:cxn modelId="{8BAD0FFA-DF3D-47F5-9771-18986E45A620}" type="presParOf" srcId="{535F41FF-81BA-4821-B1D9-12FA03407F6E}" destId="{514740A5-B072-400C-8C85-4821F29EE87C}" srcOrd="2" destOrd="0" presId="urn:microsoft.com/office/officeart/2005/8/layout/bList2"/>
    <dgm:cxn modelId="{C00BFA74-D569-43DD-9843-C5DB1CBC2C45}" type="presParOf" srcId="{535F41FF-81BA-4821-B1D9-12FA03407F6E}" destId="{49DCB83B-A1AB-4F73-8328-1D837B3B03E0}" srcOrd="3" destOrd="0" presId="urn:microsoft.com/office/officeart/2005/8/layout/bList2"/>
    <dgm:cxn modelId="{7749A105-9E02-432F-917F-899953A3C351}" type="presParOf" srcId="{EFA0BDBD-DBF5-48A4-AE16-863683DED9E6}" destId="{AE7BEC01-5356-422F-9847-B90E23B5DD92}" srcOrd="1" destOrd="0" presId="urn:microsoft.com/office/officeart/2005/8/layout/bList2"/>
    <dgm:cxn modelId="{60936618-E501-469C-A787-FA3325332C8D}" type="presParOf" srcId="{EFA0BDBD-DBF5-48A4-AE16-863683DED9E6}" destId="{4B0A8803-C376-4058-9112-9575ACC070EC}" srcOrd="2" destOrd="0" presId="urn:microsoft.com/office/officeart/2005/8/layout/bList2"/>
    <dgm:cxn modelId="{8150C327-2D4B-4C73-9C8B-703ABAA7E116}" type="presParOf" srcId="{4B0A8803-C376-4058-9112-9575ACC070EC}" destId="{85C4ED61-77B0-4C65-90DE-FFA138CAE8FC}" srcOrd="0" destOrd="0" presId="urn:microsoft.com/office/officeart/2005/8/layout/bList2"/>
    <dgm:cxn modelId="{A5418501-1F88-412D-97A7-898E07C7BDA1}" type="presParOf" srcId="{4B0A8803-C376-4058-9112-9575ACC070EC}" destId="{DA26D746-070F-432E-A4E3-18AC0AA36BEE}" srcOrd="1" destOrd="0" presId="urn:microsoft.com/office/officeart/2005/8/layout/bList2"/>
    <dgm:cxn modelId="{AA869E0E-7E9C-4BF4-AF3F-E5B021D5AF95}" type="presParOf" srcId="{4B0A8803-C376-4058-9112-9575ACC070EC}" destId="{2BC55363-BD1C-4980-95DE-269DE51F1E78}" srcOrd="2" destOrd="0" presId="urn:microsoft.com/office/officeart/2005/8/layout/bList2"/>
    <dgm:cxn modelId="{F32BF612-F625-4F8C-8105-5A3AEAAD441D}" type="presParOf" srcId="{4B0A8803-C376-4058-9112-9575ACC070EC}" destId="{90100A7A-C474-4510-A4F3-9C2CC262B7AB}" srcOrd="3" destOrd="0" presId="urn:microsoft.com/office/officeart/2005/8/layout/bList2"/>
    <dgm:cxn modelId="{47C57666-CC22-4400-A798-5D58E5B68DE6}" type="presParOf" srcId="{EFA0BDBD-DBF5-48A4-AE16-863683DED9E6}" destId="{B322F722-728F-4F71-94A4-18094911FCDC}" srcOrd="3" destOrd="0" presId="urn:microsoft.com/office/officeart/2005/8/layout/bList2"/>
    <dgm:cxn modelId="{5F50FA39-02AF-45F3-AD14-454966B5B862}" type="presParOf" srcId="{EFA0BDBD-DBF5-48A4-AE16-863683DED9E6}" destId="{20AB7ACF-71B0-4180-B664-A3DF66898D3D}" srcOrd="4" destOrd="0" presId="urn:microsoft.com/office/officeart/2005/8/layout/bList2"/>
    <dgm:cxn modelId="{D46424BF-3239-4BC1-A209-01EFBF96394E}" type="presParOf" srcId="{20AB7ACF-71B0-4180-B664-A3DF66898D3D}" destId="{2BACC7EE-CC36-432A-96BA-65F725C1BF14}" srcOrd="0" destOrd="0" presId="urn:microsoft.com/office/officeart/2005/8/layout/bList2"/>
    <dgm:cxn modelId="{B5A5F9E0-9A0B-4350-B6EE-32E07515E45E}" type="presParOf" srcId="{20AB7ACF-71B0-4180-B664-A3DF66898D3D}" destId="{993687ED-5B09-4698-8BA0-C19A4A249BD6}" srcOrd="1" destOrd="0" presId="urn:microsoft.com/office/officeart/2005/8/layout/bList2"/>
    <dgm:cxn modelId="{E7712A83-C8E0-44B1-B2B5-4857C8A826F0}" type="presParOf" srcId="{20AB7ACF-71B0-4180-B664-A3DF66898D3D}" destId="{7C5F76A0-7B9F-4135-AEF7-8E4521CA9DD4}" srcOrd="2" destOrd="0" presId="urn:microsoft.com/office/officeart/2005/8/layout/bList2"/>
    <dgm:cxn modelId="{76EF7EA0-C729-41D7-8132-AB45136E0CC9}" type="presParOf" srcId="{20AB7ACF-71B0-4180-B664-A3DF66898D3D}" destId="{2E92AAB3-5F3A-429B-9DDA-F25653C483EE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9DCD4C9-3A65-4796-909B-27C8E17A26E2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9A43B20-3EBD-403E-A0C9-C3C486973606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Для совершения нотариальных действий с электронными документами, передачи сведений в единую информационную систему нотариата должностные лица местного самоуправления используют усиленную квалифицированную электронную подпись, созданную в соответствии с Федеральным законом N 63-ФЗ.</a:t>
          </a:r>
        </a:p>
      </dgm:t>
    </dgm:pt>
    <dgm:pt modelId="{69ED7FE4-343F-44BA-9728-48C4D0576EDF}" type="parTrans" cxnId="{3143D682-0731-42AF-A478-944CF50DE2CC}">
      <dgm:prSet/>
      <dgm:spPr/>
      <dgm:t>
        <a:bodyPr/>
        <a:lstStyle/>
        <a:p>
          <a:endParaRPr lang="ru-RU"/>
        </a:p>
      </dgm:t>
    </dgm:pt>
    <dgm:pt modelId="{595C81C8-F5DB-456A-9494-E31F1F98618E}" type="sibTrans" cxnId="{3143D682-0731-42AF-A478-944CF50DE2CC}">
      <dgm:prSet/>
      <dgm:spPr/>
      <dgm:t>
        <a:bodyPr/>
        <a:lstStyle/>
        <a:p>
          <a:endParaRPr lang="ru-RU"/>
        </a:p>
      </dgm:t>
    </dgm:pt>
    <dgm:pt modelId="{F5672182-061D-4495-A5F1-EB2C49FE7D3C}">
      <dgm:prSet custT="1"/>
      <dgm:spPr/>
      <dgm:t>
        <a:bodyPr/>
        <a:lstStyle/>
        <a:p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Орган, в котором работает должностное лицо местного самоуправления, удостоверившее доверенность, должен направлять сведения об удостоверении или отмене доверенности в нотариальную палату соответствующего субъекта Российской Федерации в форме электронного документа, подписанного усиленной квалифицированной электронной подписью отправителя, </a:t>
          </a:r>
          <a:r>
            <a:rPr lang="ru-RU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 течение пяти рабочих дней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со дня совершения нотариального действия для их внесения в реестр нотариальных действий единой информационной системы нотариата</a:t>
          </a:r>
        </a:p>
      </dgm:t>
    </dgm:pt>
    <dgm:pt modelId="{954D0971-5AA9-4C52-AA72-7802C9D19F82}" type="parTrans" cxnId="{EE1D064E-DA67-4CF9-8CE6-9333B2E79CDE}">
      <dgm:prSet/>
      <dgm:spPr/>
      <dgm:t>
        <a:bodyPr/>
        <a:lstStyle/>
        <a:p>
          <a:endParaRPr lang="ru-RU"/>
        </a:p>
      </dgm:t>
    </dgm:pt>
    <dgm:pt modelId="{BAB5F939-215C-467F-B7ED-A4CD6BE67F22}" type="sibTrans" cxnId="{EE1D064E-DA67-4CF9-8CE6-9333B2E79CDE}">
      <dgm:prSet/>
      <dgm:spPr/>
      <dgm:t>
        <a:bodyPr/>
        <a:lstStyle/>
        <a:p>
          <a:endParaRPr lang="ru-RU"/>
        </a:p>
      </dgm:t>
    </dgm:pt>
    <dgm:pt modelId="{525C3A72-EBA0-4CDD-9F28-9E824AEA35E1}">
      <dgm:prSet/>
      <dgm:spPr/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Нотариальная палата вносит такие сведения в реестр нотариальных действий единой информационной системы нотариата в течение двух рабочих дней со дня их поступления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EB03C4-E58D-4AFF-A361-1DF906CB4B58}" type="parTrans" cxnId="{6C9165E1-A2A7-4A6B-B2EC-8E7F620F508F}">
      <dgm:prSet/>
      <dgm:spPr/>
      <dgm:t>
        <a:bodyPr/>
        <a:lstStyle/>
        <a:p>
          <a:endParaRPr lang="ru-RU"/>
        </a:p>
      </dgm:t>
    </dgm:pt>
    <dgm:pt modelId="{1FA3668C-E3FF-453A-9EDF-1B28D7B81413}" type="sibTrans" cxnId="{6C9165E1-A2A7-4A6B-B2EC-8E7F620F508F}">
      <dgm:prSet/>
      <dgm:spPr/>
      <dgm:t>
        <a:bodyPr/>
        <a:lstStyle/>
        <a:p>
          <a:endParaRPr lang="ru-RU"/>
        </a:p>
      </dgm:t>
    </dgm:pt>
    <dgm:pt modelId="{50402A80-79DE-4DBC-9123-1E22C3D2B6BC}" type="pres">
      <dgm:prSet presAssocID="{59DCD4C9-3A65-4796-909B-27C8E17A26E2}" presName="Name0" presStyleCnt="0">
        <dgm:presLayoutVars>
          <dgm:dir/>
          <dgm:resizeHandles val="exact"/>
        </dgm:presLayoutVars>
      </dgm:prSet>
      <dgm:spPr/>
    </dgm:pt>
    <dgm:pt modelId="{1BF779D5-5A78-4BC7-B865-8988B711C20F}" type="pres">
      <dgm:prSet presAssocID="{C9A43B20-3EBD-403E-A0C9-C3C486973606}" presName="parTxOnly" presStyleLbl="node1" presStyleIdx="0" presStyleCnt="3">
        <dgm:presLayoutVars>
          <dgm:bulletEnabled val="1"/>
        </dgm:presLayoutVars>
      </dgm:prSet>
      <dgm:spPr/>
    </dgm:pt>
    <dgm:pt modelId="{2CFD7A9D-02D3-496C-9B7D-D9E9FCE197DB}" type="pres">
      <dgm:prSet presAssocID="{595C81C8-F5DB-456A-9494-E31F1F98618E}" presName="parSpace" presStyleCnt="0"/>
      <dgm:spPr/>
    </dgm:pt>
    <dgm:pt modelId="{3E96F44B-3248-4C08-9487-6B6D95847E48}" type="pres">
      <dgm:prSet presAssocID="{F5672182-061D-4495-A5F1-EB2C49FE7D3C}" presName="parTxOnly" presStyleLbl="node1" presStyleIdx="1" presStyleCnt="3">
        <dgm:presLayoutVars>
          <dgm:bulletEnabled val="1"/>
        </dgm:presLayoutVars>
      </dgm:prSet>
      <dgm:spPr/>
    </dgm:pt>
    <dgm:pt modelId="{E27A8AC9-DA79-4F6F-B316-168170850713}" type="pres">
      <dgm:prSet presAssocID="{BAB5F939-215C-467F-B7ED-A4CD6BE67F22}" presName="parSpace" presStyleCnt="0"/>
      <dgm:spPr/>
    </dgm:pt>
    <dgm:pt modelId="{A1D89317-3A29-46EE-A6FE-85EE09DF6BA2}" type="pres">
      <dgm:prSet presAssocID="{525C3A72-EBA0-4CDD-9F28-9E824AEA35E1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CCF63D64-DD83-4944-B713-42E88E2466E3}" type="presOf" srcId="{F5672182-061D-4495-A5F1-EB2C49FE7D3C}" destId="{3E96F44B-3248-4C08-9487-6B6D95847E48}" srcOrd="0" destOrd="0" presId="urn:microsoft.com/office/officeart/2005/8/layout/hChevron3"/>
    <dgm:cxn modelId="{03D07C49-E0A6-4B8B-A418-00D16A88E6E9}" type="presOf" srcId="{C9A43B20-3EBD-403E-A0C9-C3C486973606}" destId="{1BF779D5-5A78-4BC7-B865-8988B711C20F}" srcOrd="0" destOrd="0" presId="urn:microsoft.com/office/officeart/2005/8/layout/hChevron3"/>
    <dgm:cxn modelId="{EE1D064E-DA67-4CF9-8CE6-9333B2E79CDE}" srcId="{59DCD4C9-3A65-4796-909B-27C8E17A26E2}" destId="{F5672182-061D-4495-A5F1-EB2C49FE7D3C}" srcOrd="1" destOrd="0" parTransId="{954D0971-5AA9-4C52-AA72-7802C9D19F82}" sibTransId="{BAB5F939-215C-467F-B7ED-A4CD6BE67F22}"/>
    <dgm:cxn modelId="{04BB4F70-3C43-4176-850E-878D596637DA}" type="presOf" srcId="{525C3A72-EBA0-4CDD-9F28-9E824AEA35E1}" destId="{A1D89317-3A29-46EE-A6FE-85EE09DF6BA2}" srcOrd="0" destOrd="0" presId="urn:microsoft.com/office/officeart/2005/8/layout/hChevron3"/>
    <dgm:cxn modelId="{82D7EF75-E0BA-4D6D-A9A4-C5A488E8E5BF}" type="presOf" srcId="{59DCD4C9-3A65-4796-909B-27C8E17A26E2}" destId="{50402A80-79DE-4DBC-9123-1E22C3D2B6BC}" srcOrd="0" destOrd="0" presId="urn:microsoft.com/office/officeart/2005/8/layout/hChevron3"/>
    <dgm:cxn modelId="{3143D682-0731-42AF-A478-944CF50DE2CC}" srcId="{59DCD4C9-3A65-4796-909B-27C8E17A26E2}" destId="{C9A43B20-3EBD-403E-A0C9-C3C486973606}" srcOrd="0" destOrd="0" parTransId="{69ED7FE4-343F-44BA-9728-48C4D0576EDF}" sibTransId="{595C81C8-F5DB-456A-9494-E31F1F98618E}"/>
    <dgm:cxn modelId="{6C9165E1-A2A7-4A6B-B2EC-8E7F620F508F}" srcId="{59DCD4C9-3A65-4796-909B-27C8E17A26E2}" destId="{525C3A72-EBA0-4CDD-9F28-9E824AEA35E1}" srcOrd="2" destOrd="0" parTransId="{6EEB03C4-E58D-4AFF-A361-1DF906CB4B58}" sibTransId="{1FA3668C-E3FF-453A-9EDF-1B28D7B81413}"/>
    <dgm:cxn modelId="{FD8798A1-08A8-4986-874E-649C09EB954D}" type="presParOf" srcId="{50402A80-79DE-4DBC-9123-1E22C3D2B6BC}" destId="{1BF779D5-5A78-4BC7-B865-8988B711C20F}" srcOrd="0" destOrd="0" presId="urn:microsoft.com/office/officeart/2005/8/layout/hChevron3"/>
    <dgm:cxn modelId="{469AEE7D-8836-4986-AA0E-D84D2B328DE3}" type="presParOf" srcId="{50402A80-79DE-4DBC-9123-1E22C3D2B6BC}" destId="{2CFD7A9D-02D3-496C-9B7D-D9E9FCE197DB}" srcOrd="1" destOrd="0" presId="urn:microsoft.com/office/officeart/2005/8/layout/hChevron3"/>
    <dgm:cxn modelId="{CBC8FB29-87A5-4B00-AE66-E4A6A604EBDD}" type="presParOf" srcId="{50402A80-79DE-4DBC-9123-1E22C3D2B6BC}" destId="{3E96F44B-3248-4C08-9487-6B6D95847E48}" srcOrd="2" destOrd="0" presId="urn:microsoft.com/office/officeart/2005/8/layout/hChevron3"/>
    <dgm:cxn modelId="{59D46437-EA00-422B-A8D0-88597FE5EAD4}" type="presParOf" srcId="{50402A80-79DE-4DBC-9123-1E22C3D2B6BC}" destId="{E27A8AC9-DA79-4F6F-B316-168170850713}" srcOrd="3" destOrd="0" presId="urn:microsoft.com/office/officeart/2005/8/layout/hChevron3"/>
    <dgm:cxn modelId="{1C4B5F46-F176-421D-8F80-E95083CAA7D0}" type="presParOf" srcId="{50402A80-79DE-4DBC-9123-1E22C3D2B6BC}" destId="{A1D89317-3A29-46EE-A6FE-85EE09DF6BA2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F17ECA8-1530-4C73-B86E-42123AF2A8E0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24A74BC-9DCA-4A49-A2D6-B96D75E48C2B}">
      <dgm:prSet/>
      <dgm:spPr/>
      <dgm:t>
        <a:bodyPr/>
        <a:lstStyle/>
        <a:p>
          <a:r>
            <a:rPr lang="ru-RU" dirty="0"/>
            <a:t>Свидетельствуя верность копий документов и выписок из них, должностное лицо местного самоуправления не подтверждает законность содержания документа, соответствие изложенных в нем фактов действительности, личность, дееспособность и полномочия подписавших его лиц, правоспособность юридического лица, от которого исходит документ</a:t>
          </a:r>
        </a:p>
      </dgm:t>
    </dgm:pt>
    <dgm:pt modelId="{CB2D4121-0166-4F8D-81DA-7062509CC8EF}" type="parTrans" cxnId="{58A9944C-1BE0-49B2-B5F9-64BEFA264294}">
      <dgm:prSet/>
      <dgm:spPr/>
      <dgm:t>
        <a:bodyPr/>
        <a:lstStyle/>
        <a:p>
          <a:endParaRPr lang="ru-RU"/>
        </a:p>
      </dgm:t>
    </dgm:pt>
    <dgm:pt modelId="{7247E233-7B67-48EE-AA0C-7C2BC01B0D26}" type="sibTrans" cxnId="{58A9944C-1BE0-49B2-B5F9-64BEFA264294}">
      <dgm:prSet/>
      <dgm:spPr/>
      <dgm:t>
        <a:bodyPr/>
        <a:lstStyle/>
        <a:p>
          <a:endParaRPr lang="ru-RU"/>
        </a:p>
      </dgm:t>
    </dgm:pt>
    <dgm:pt modelId="{141B952F-F79A-4D00-955B-0343CB6B68FF}">
      <dgm:prSet/>
      <dgm:spPr/>
      <dgm:t>
        <a:bodyPr/>
        <a:lstStyle/>
        <a:p>
          <a:r>
            <a:rPr lang="ru-RU"/>
            <a:t>Должностные лица местного самоуправления свидетельствуют верность копий документов и выписок из документов, выданных органами государственной власти, органами местного самоуправления, юридическими лицами, гражданами.</a:t>
          </a:r>
        </a:p>
      </dgm:t>
    </dgm:pt>
    <dgm:pt modelId="{381D048F-205F-4987-8816-DAB71228D506}" type="parTrans" cxnId="{E39834D7-3816-4212-869C-8912D84CF125}">
      <dgm:prSet/>
      <dgm:spPr/>
      <dgm:t>
        <a:bodyPr/>
        <a:lstStyle/>
        <a:p>
          <a:endParaRPr lang="ru-RU"/>
        </a:p>
      </dgm:t>
    </dgm:pt>
    <dgm:pt modelId="{DAF4DDB7-09C7-4684-9DE6-BF96D665ECB1}" type="sibTrans" cxnId="{E39834D7-3816-4212-869C-8912D84CF125}">
      <dgm:prSet/>
      <dgm:spPr/>
      <dgm:t>
        <a:bodyPr/>
        <a:lstStyle/>
        <a:p>
          <a:endParaRPr lang="ru-RU"/>
        </a:p>
      </dgm:t>
    </dgm:pt>
    <dgm:pt modelId="{F4375A9E-5A75-4177-A6D8-0FF4011535DF}">
      <dgm:prSet/>
      <dgm:spPr/>
      <dgm:t>
        <a:bodyPr/>
        <a:lstStyle/>
        <a:p>
          <a:r>
            <a:rPr lang="ru-RU"/>
            <a:t>Должностное лицо местного самоуправления при свидетельствовании верности копий документов и выписок из документов устанавливает личность гражданина, представившего документы, при этом личная явка владельца документов не требуется.</a:t>
          </a:r>
        </a:p>
      </dgm:t>
    </dgm:pt>
    <dgm:pt modelId="{3C22B11F-3BE8-4246-843D-65D30273AAE7}" type="parTrans" cxnId="{4B056E55-6906-4B81-8CBC-E0BC871E5EEE}">
      <dgm:prSet/>
      <dgm:spPr/>
      <dgm:t>
        <a:bodyPr/>
        <a:lstStyle/>
        <a:p>
          <a:endParaRPr lang="ru-RU"/>
        </a:p>
      </dgm:t>
    </dgm:pt>
    <dgm:pt modelId="{623965BC-032F-4B64-A4B2-172EC3C6B1F3}" type="sibTrans" cxnId="{4B056E55-6906-4B81-8CBC-E0BC871E5EEE}">
      <dgm:prSet/>
      <dgm:spPr/>
      <dgm:t>
        <a:bodyPr/>
        <a:lstStyle/>
        <a:p>
          <a:endParaRPr lang="ru-RU"/>
        </a:p>
      </dgm:t>
    </dgm:pt>
    <dgm:pt modelId="{2DFB3055-D980-4B20-89EE-4C3F36B510E4}">
      <dgm:prSet/>
      <dgm:spPr/>
      <dgm:t>
        <a:bodyPr/>
        <a:lstStyle/>
        <a:p>
          <a:r>
            <a:rPr lang="ru-RU"/>
            <a:t>Документы, представленные для свидетельствования верности копий или выписок из них, объем которых превышает один лист, должны быть скреплены.</a:t>
          </a:r>
        </a:p>
      </dgm:t>
    </dgm:pt>
    <dgm:pt modelId="{DCEF56BE-1518-45E0-9460-88C5499F5D70}" type="parTrans" cxnId="{F37A1646-0382-427B-9B4B-0A85A3B1CEBB}">
      <dgm:prSet/>
      <dgm:spPr/>
      <dgm:t>
        <a:bodyPr/>
        <a:lstStyle/>
        <a:p>
          <a:endParaRPr lang="ru-RU"/>
        </a:p>
      </dgm:t>
    </dgm:pt>
    <dgm:pt modelId="{FFF53CD4-1EC1-4CDC-83A9-03708343230A}" type="sibTrans" cxnId="{F37A1646-0382-427B-9B4B-0A85A3B1CEBB}">
      <dgm:prSet/>
      <dgm:spPr/>
      <dgm:t>
        <a:bodyPr/>
        <a:lstStyle/>
        <a:p>
          <a:endParaRPr lang="ru-RU"/>
        </a:p>
      </dgm:t>
    </dgm:pt>
    <dgm:pt modelId="{C0216572-1811-43CB-A3EE-1E7A351C8840}" type="pres">
      <dgm:prSet presAssocID="{2F17ECA8-1530-4C73-B86E-42123AF2A8E0}" presName="CompostProcess" presStyleCnt="0">
        <dgm:presLayoutVars>
          <dgm:dir/>
          <dgm:resizeHandles val="exact"/>
        </dgm:presLayoutVars>
      </dgm:prSet>
      <dgm:spPr/>
    </dgm:pt>
    <dgm:pt modelId="{938E25A6-5B78-4D74-BB4D-3DE2AE017C12}" type="pres">
      <dgm:prSet presAssocID="{2F17ECA8-1530-4C73-B86E-42123AF2A8E0}" presName="arrow" presStyleLbl="bgShp" presStyleIdx="0" presStyleCnt="1"/>
      <dgm:spPr/>
    </dgm:pt>
    <dgm:pt modelId="{FA8D82BB-B3E6-4FB9-B791-414AC884447E}" type="pres">
      <dgm:prSet presAssocID="{2F17ECA8-1530-4C73-B86E-42123AF2A8E0}" presName="linearProcess" presStyleCnt="0"/>
      <dgm:spPr/>
    </dgm:pt>
    <dgm:pt modelId="{5C7E2660-57AA-4084-8767-73EAD17E6479}" type="pres">
      <dgm:prSet presAssocID="{124A74BC-9DCA-4A49-A2D6-B96D75E48C2B}" presName="textNode" presStyleLbl="node1" presStyleIdx="0" presStyleCnt="4">
        <dgm:presLayoutVars>
          <dgm:bulletEnabled val="1"/>
        </dgm:presLayoutVars>
      </dgm:prSet>
      <dgm:spPr/>
    </dgm:pt>
    <dgm:pt modelId="{8D74A07A-D718-4751-9371-F4E470554361}" type="pres">
      <dgm:prSet presAssocID="{7247E233-7B67-48EE-AA0C-7C2BC01B0D26}" presName="sibTrans" presStyleCnt="0"/>
      <dgm:spPr/>
    </dgm:pt>
    <dgm:pt modelId="{D37D9C96-0EA1-4016-A3F1-FEB919B81520}" type="pres">
      <dgm:prSet presAssocID="{141B952F-F79A-4D00-955B-0343CB6B68FF}" presName="textNode" presStyleLbl="node1" presStyleIdx="1" presStyleCnt="4">
        <dgm:presLayoutVars>
          <dgm:bulletEnabled val="1"/>
        </dgm:presLayoutVars>
      </dgm:prSet>
      <dgm:spPr/>
    </dgm:pt>
    <dgm:pt modelId="{327FCA3A-7C5F-4D2F-83BD-82698A475B7D}" type="pres">
      <dgm:prSet presAssocID="{DAF4DDB7-09C7-4684-9DE6-BF96D665ECB1}" presName="sibTrans" presStyleCnt="0"/>
      <dgm:spPr/>
    </dgm:pt>
    <dgm:pt modelId="{12B6A3A7-9707-43F6-8225-756C796EC323}" type="pres">
      <dgm:prSet presAssocID="{F4375A9E-5A75-4177-A6D8-0FF4011535DF}" presName="textNode" presStyleLbl="node1" presStyleIdx="2" presStyleCnt="4">
        <dgm:presLayoutVars>
          <dgm:bulletEnabled val="1"/>
        </dgm:presLayoutVars>
      </dgm:prSet>
      <dgm:spPr/>
    </dgm:pt>
    <dgm:pt modelId="{DDF9004D-3FCD-4331-BF42-45403BEB6D65}" type="pres">
      <dgm:prSet presAssocID="{623965BC-032F-4B64-A4B2-172EC3C6B1F3}" presName="sibTrans" presStyleCnt="0"/>
      <dgm:spPr/>
    </dgm:pt>
    <dgm:pt modelId="{E77EB943-CE6D-4695-92ED-054C765615EC}" type="pres">
      <dgm:prSet presAssocID="{2DFB3055-D980-4B20-89EE-4C3F36B510E4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A7B41E11-FBF2-4C56-8A77-9EBFD175F34E}" type="presOf" srcId="{141B952F-F79A-4D00-955B-0343CB6B68FF}" destId="{D37D9C96-0EA1-4016-A3F1-FEB919B81520}" srcOrd="0" destOrd="0" presId="urn:microsoft.com/office/officeart/2005/8/layout/hProcess9"/>
    <dgm:cxn modelId="{F37A1646-0382-427B-9B4B-0A85A3B1CEBB}" srcId="{2F17ECA8-1530-4C73-B86E-42123AF2A8E0}" destId="{2DFB3055-D980-4B20-89EE-4C3F36B510E4}" srcOrd="3" destOrd="0" parTransId="{DCEF56BE-1518-45E0-9460-88C5499F5D70}" sibTransId="{FFF53CD4-1EC1-4CDC-83A9-03708343230A}"/>
    <dgm:cxn modelId="{58A9944C-1BE0-49B2-B5F9-64BEFA264294}" srcId="{2F17ECA8-1530-4C73-B86E-42123AF2A8E0}" destId="{124A74BC-9DCA-4A49-A2D6-B96D75E48C2B}" srcOrd="0" destOrd="0" parTransId="{CB2D4121-0166-4F8D-81DA-7062509CC8EF}" sibTransId="{7247E233-7B67-48EE-AA0C-7C2BC01B0D26}"/>
    <dgm:cxn modelId="{4B056E55-6906-4B81-8CBC-E0BC871E5EEE}" srcId="{2F17ECA8-1530-4C73-B86E-42123AF2A8E0}" destId="{F4375A9E-5A75-4177-A6D8-0FF4011535DF}" srcOrd="2" destOrd="0" parTransId="{3C22B11F-3BE8-4246-843D-65D30273AAE7}" sibTransId="{623965BC-032F-4B64-A4B2-172EC3C6B1F3}"/>
    <dgm:cxn modelId="{5900A5A3-131A-48F1-AE83-309AC88F608D}" type="presOf" srcId="{124A74BC-9DCA-4A49-A2D6-B96D75E48C2B}" destId="{5C7E2660-57AA-4084-8767-73EAD17E6479}" srcOrd="0" destOrd="0" presId="urn:microsoft.com/office/officeart/2005/8/layout/hProcess9"/>
    <dgm:cxn modelId="{2C94C0A4-658D-477B-9A32-A4FA9958803C}" type="presOf" srcId="{2F17ECA8-1530-4C73-B86E-42123AF2A8E0}" destId="{C0216572-1811-43CB-A3EE-1E7A351C8840}" srcOrd="0" destOrd="0" presId="urn:microsoft.com/office/officeart/2005/8/layout/hProcess9"/>
    <dgm:cxn modelId="{06105EAC-D351-4C0C-BDE7-7F7FF276BFBE}" type="presOf" srcId="{2DFB3055-D980-4B20-89EE-4C3F36B510E4}" destId="{E77EB943-CE6D-4695-92ED-054C765615EC}" srcOrd="0" destOrd="0" presId="urn:microsoft.com/office/officeart/2005/8/layout/hProcess9"/>
    <dgm:cxn modelId="{278DB7CA-22B9-47EC-8EC6-4F3E54074D71}" type="presOf" srcId="{F4375A9E-5A75-4177-A6D8-0FF4011535DF}" destId="{12B6A3A7-9707-43F6-8225-756C796EC323}" srcOrd="0" destOrd="0" presId="urn:microsoft.com/office/officeart/2005/8/layout/hProcess9"/>
    <dgm:cxn modelId="{E39834D7-3816-4212-869C-8912D84CF125}" srcId="{2F17ECA8-1530-4C73-B86E-42123AF2A8E0}" destId="{141B952F-F79A-4D00-955B-0343CB6B68FF}" srcOrd="1" destOrd="0" parTransId="{381D048F-205F-4987-8816-DAB71228D506}" sibTransId="{DAF4DDB7-09C7-4684-9DE6-BF96D665ECB1}"/>
    <dgm:cxn modelId="{B0F51791-61F4-4F75-A2C6-320632ED4BF7}" type="presParOf" srcId="{C0216572-1811-43CB-A3EE-1E7A351C8840}" destId="{938E25A6-5B78-4D74-BB4D-3DE2AE017C12}" srcOrd="0" destOrd="0" presId="urn:microsoft.com/office/officeart/2005/8/layout/hProcess9"/>
    <dgm:cxn modelId="{EB6470A2-6C31-428E-858F-B16E2E6DF118}" type="presParOf" srcId="{C0216572-1811-43CB-A3EE-1E7A351C8840}" destId="{FA8D82BB-B3E6-4FB9-B791-414AC884447E}" srcOrd="1" destOrd="0" presId="urn:microsoft.com/office/officeart/2005/8/layout/hProcess9"/>
    <dgm:cxn modelId="{48BA3C57-C565-4A79-B114-97BF9A7BB98B}" type="presParOf" srcId="{FA8D82BB-B3E6-4FB9-B791-414AC884447E}" destId="{5C7E2660-57AA-4084-8767-73EAD17E6479}" srcOrd="0" destOrd="0" presId="urn:microsoft.com/office/officeart/2005/8/layout/hProcess9"/>
    <dgm:cxn modelId="{336426FE-D506-4742-AD7A-7BC9FE5D47EE}" type="presParOf" srcId="{FA8D82BB-B3E6-4FB9-B791-414AC884447E}" destId="{8D74A07A-D718-4751-9371-F4E470554361}" srcOrd="1" destOrd="0" presId="urn:microsoft.com/office/officeart/2005/8/layout/hProcess9"/>
    <dgm:cxn modelId="{78E66BB6-2715-4F1D-A034-5C3087E6E7FA}" type="presParOf" srcId="{FA8D82BB-B3E6-4FB9-B791-414AC884447E}" destId="{D37D9C96-0EA1-4016-A3F1-FEB919B81520}" srcOrd="2" destOrd="0" presId="urn:microsoft.com/office/officeart/2005/8/layout/hProcess9"/>
    <dgm:cxn modelId="{26BC46B8-1668-47AB-9DA2-B02B4478007D}" type="presParOf" srcId="{FA8D82BB-B3E6-4FB9-B791-414AC884447E}" destId="{327FCA3A-7C5F-4D2F-83BD-82698A475B7D}" srcOrd="3" destOrd="0" presId="urn:microsoft.com/office/officeart/2005/8/layout/hProcess9"/>
    <dgm:cxn modelId="{1926921F-F9F9-4DD7-8520-17FFAC26945E}" type="presParOf" srcId="{FA8D82BB-B3E6-4FB9-B791-414AC884447E}" destId="{12B6A3A7-9707-43F6-8225-756C796EC323}" srcOrd="4" destOrd="0" presId="urn:microsoft.com/office/officeart/2005/8/layout/hProcess9"/>
    <dgm:cxn modelId="{F92F8871-C372-4580-AF28-3B20392841EE}" type="presParOf" srcId="{FA8D82BB-B3E6-4FB9-B791-414AC884447E}" destId="{DDF9004D-3FCD-4331-BF42-45403BEB6D65}" srcOrd="5" destOrd="0" presId="urn:microsoft.com/office/officeart/2005/8/layout/hProcess9"/>
    <dgm:cxn modelId="{BC9E31DA-59B8-4007-B35E-538DB7331686}" type="presParOf" srcId="{FA8D82BB-B3E6-4FB9-B791-414AC884447E}" destId="{E77EB943-CE6D-4695-92ED-054C765615E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96AF3C1-C4F6-499A-898E-AF19ED747EDD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280D9C6-5056-4F5E-8E1E-8DF2633171DF}">
      <dgm:prSet/>
      <dgm:spPr/>
      <dgm:t>
        <a:bodyPr/>
        <a:lstStyle/>
        <a:p>
          <a:r>
            <a:rPr lang="ru-RU" dirty="0"/>
            <a:t>Свидетельствуя подлинность подписи, должностное лицо местного самоуправления удостоверяет, что подпись на документе сделана определенным лицом, но не удостоверяет фактов, изложенных в документе</a:t>
          </a:r>
        </a:p>
      </dgm:t>
    </dgm:pt>
    <dgm:pt modelId="{E4F0FECF-64EC-431B-A070-A0662D260EC2}" type="parTrans" cxnId="{1A64B5B6-968A-4399-B015-9498BAADF84B}">
      <dgm:prSet/>
      <dgm:spPr/>
      <dgm:t>
        <a:bodyPr/>
        <a:lstStyle/>
        <a:p>
          <a:endParaRPr lang="ru-RU"/>
        </a:p>
      </dgm:t>
    </dgm:pt>
    <dgm:pt modelId="{17CF2E49-EA95-4DA2-AFC6-9D0CBFC44C1C}" type="sibTrans" cxnId="{1A64B5B6-968A-4399-B015-9498BAADF84B}">
      <dgm:prSet/>
      <dgm:spPr/>
      <dgm:t>
        <a:bodyPr/>
        <a:lstStyle/>
        <a:p>
          <a:endParaRPr lang="ru-RU"/>
        </a:p>
      </dgm:t>
    </dgm:pt>
    <dgm:pt modelId="{E89656A9-001D-4366-82CC-E98B7CB5D826}">
      <dgm:prSet/>
      <dgm:spPr/>
      <dgm:t>
        <a:bodyPr/>
        <a:lstStyle/>
        <a:p>
          <a:r>
            <a:rPr lang="ru-RU" dirty="0"/>
            <a:t>В соответствии с частью второй статьи 80 Основ</a:t>
          </a:r>
          <a:r>
            <a:rPr lang="ru-RU" baseline="30000" dirty="0"/>
            <a:t> </a:t>
          </a:r>
          <a:r>
            <a:rPr lang="ru-RU" dirty="0"/>
            <a:t>не допускается свидетельствование подлинности подписи на документах, представляющих собой содержание сделки</a:t>
          </a:r>
        </a:p>
      </dgm:t>
    </dgm:pt>
    <dgm:pt modelId="{25FBD193-6E8E-49E8-A93B-D6E87CC2375B}" type="parTrans" cxnId="{0BBBC51E-D10B-4DCB-A93D-D74797DAC320}">
      <dgm:prSet/>
      <dgm:spPr/>
      <dgm:t>
        <a:bodyPr/>
        <a:lstStyle/>
        <a:p>
          <a:endParaRPr lang="ru-RU"/>
        </a:p>
      </dgm:t>
    </dgm:pt>
    <dgm:pt modelId="{049F5958-F396-4DDE-BE35-AB3087D41FC9}" type="sibTrans" cxnId="{0BBBC51E-D10B-4DCB-A93D-D74797DAC320}">
      <dgm:prSet/>
      <dgm:spPr/>
      <dgm:t>
        <a:bodyPr/>
        <a:lstStyle/>
        <a:p>
          <a:endParaRPr lang="ru-RU"/>
        </a:p>
      </dgm:t>
    </dgm:pt>
    <dgm:pt modelId="{8220A6DD-D631-4EED-847C-049487554FD9}" type="pres">
      <dgm:prSet presAssocID="{396AF3C1-C4F6-499A-898E-AF19ED747EDD}" presName="CompostProcess" presStyleCnt="0">
        <dgm:presLayoutVars>
          <dgm:dir/>
          <dgm:resizeHandles val="exact"/>
        </dgm:presLayoutVars>
      </dgm:prSet>
      <dgm:spPr/>
    </dgm:pt>
    <dgm:pt modelId="{13AFAD6C-4AFC-48E7-B53E-DC0BB1EE3A9D}" type="pres">
      <dgm:prSet presAssocID="{396AF3C1-C4F6-499A-898E-AF19ED747EDD}" presName="arrow" presStyleLbl="bgShp" presStyleIdx="0" presStyleCnt="1"/>
      <dgm:spPr/>
    </dgm:pt>
    <dgm:pt modelId="{D01CE4BC-D50E-4E74-ADD3-6BC73D1DAC76}" type="pres">
      <dgm:prSet presAssocID="{396AF3C1-C4F6-499A-898E-AF19ED747EDD}" presName="linearProcess" presStyleCnt="0"/>
      <dgm:spPr/>
    </dgm:pt>
    <dgm:pt modelId="{15091B75-9F55-4645-945A-DE5AD974A91E}" type="pres">
      <dgm:prSet presAssocID="{5280D9C6-5056-4F5E-8E1E-8DF2633171DF}" presName="textNode" presStyleLbl="node1" presStyleIdx="0" presStyleCnt="2">
        <dgm:presLayoutVars>
          <dgm:bulletEnabled val="1"/>
        </dgm:presLayoutVars>
      </dgm:prSet>
      <dgm:spPr/>
    </dgm:pt>
    <dgm:pt modelId="{182FFC8B-886C-4B47-BEE4-433AE846F671}" type="pres">
      <dgm:prSet presAssocID="{17CF2E49-EA95-4DA2-AFC6-9D0CBFC44C1C}" presName="sibTrans" presStyleCnt="0"/>
      <dgm:spPr/>
    </dgm:pt>
    <dgm:pt modelId="{9ACE2BA2-C2F5-4ACF-820C-8256264ABA55}" type="pres">
      <dgm:prSet presAssocID="{E89656A9-001D-4366-82CC-E98B7CB5D826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AE675309-08CC-4A9D-BEB6-100803981E15}" type="presOf" srcId="{5280D9C6-5056-4F5E-8E1E-8DF2633171DF}" destId="{15091B75-9F55-4645-945A-DE5AD974A91E}" srcOrd="0" destOrd="0" presId="urn:microsoft.com/office/officeart/2005/8/layout/hProcess9"/>
    <dgm:cxn modelId="{0BBBC51E-D10B-4DCB-A93D-D74797DAC320}" srcId="{396AF3C1-C4F6-499A-898E-AF19ED747EDD}" destId="{E89656A9-001D-4366-82CC-E98B7CB5D826}" srcOrd="1" destOrd="0" parTransId="{25FBD193-6E8E-49E8-A93B-D6E87CC2375B}" sibTransId="{049F5958-F396-4DDE-BE35-AB3087D41FC9}"/>
    <dgm:cxn modelId="{DA98D280-268D-4F54-8F79-DDED830FE505}" type="presOf" srcId="{E89656A9-001D-4366-82CC-E98B7CB5D826}" destId="{9ACE2BA2-C2F5-4ACF-820C-8256264ABA55}" srcOrd="0" destOrd="0" presId="urn:microsoft.com/office/officeart/2005/8/layout/hProcess9"/>
    <dgm:cxn modelId="{1A64B5B6-968A-4399-B015-9498BAADF84B}" srcId="{396AF3C1-C4F6-499A-898E-AF19ED747EDD}" destId="{5280D9C6-5056-4F5E-8E1E-8DF2633171DF}" srcOrd="0" destOrd="0" parTransId="{E4F0FECF-64EC-431B-A070-A0662D260EC2}" sibTransId="{17CF2E49-EA95-4DA2-AFC6-9D0CBFC44C1C}"/>
    <dgm:cxn modelId="{4B4CA5B7-FB9D-45B6-BF2A-0DE51A3687F9}" type="presOf" srcId="{396AF3C1-C4F6-499A-898E-AF19ED747EDD}" destId="{8220A6DD-D631-4EED-847C-049487554FD9}" srcOrd="0" destOrd="0" presId="urn:microsoft.com/office/officeart/2005/8/layout/hProcess9"/>
    <dgm:cxn modelId="{AA2EE19B-6294-4459-B333-32877495DEED}" type="presParOf" srcId="{8220A6DD-D631-4EED-847C-049487554FD9}" destId="{13AFAD6C-4AFC-48E7-B53E-DC0BB1EE3A9D}" srcOrd="0" destOrd="0" presId="urn:microsoft.com/office/officeart/2005/8/layout/hProcess9"/>
    <dgm:cxn modelId="{E87C528C-E0CC-4721-851D-085894F7E022}" type="presParOf" srcId="{8220A6DD-D631-4EED-847C-049487554FD9}" destId="{D01CE4BC-D50E-4E74-ADD3-6BC73D1DAC76}" srcOrd="1" destOrd="0" presId="urn:microsoft.com/office/officeart/2005/8/layout/hProcess9"/>
    <dgm:cxn modelId="{063A02DB-FD7F-428B-B51F-C9C1A247305C}" type="presParOf" srcId="{D01CE4BC-D50E-4E74-ADD3-6BC73D1DAC76}" destId="{15091B75-9F55-4645-945A-DE5AD974A91E}" srcOrd="0" destOrd="0" presId="urn:microsoft.com/office/officeart/2005/8/layout/hProcess9"/>
    <dgm:cxn modelId="{A484AF46-AAD8-453E-9B6B-FB578663CE57}" type="presParOf" srcId="{D01CE4BC-D50E-4E74-ADD3-6BC73D1DAC76}" destId="{182FFC8B-886C-4B47-BEE4-433AE846F671}" srcOrd="1" destOrd="0" presId="urn:microsoft.com/office/officeart/2005/8/layout/hProcess9"/>
    <dgm:cxn modelId="{2D24D577-9559-4E66-8B32-1FACEEC94965}" type="presParOf" srcId="{D01CE4BC-D50E-4E74-ADD3-6BC73D1DAC76}" destId="{9ACE2BA2-C2F5-4ACF-820C-8256264ABA5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C51BDE0-BBCF-4373-9ABE-A23829E0859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D5DC22C-EB27-43AA-AD85-EE2A1B7F2865}">
      <dgm:prSet/>
      <dgm:spPr/>
      <dgm:t>
        <a:bodyPr/>
        <a:lstStyle/>
        <a:p>
          <a:r>
            <a:rPr lang="ru-RU" dirty="0"/>
            <a:t>Регистрация нотариального действия в реестре производится должностным лицом местного самоуправления шариковой ручкой, аккуратно и разборчиво, с использованием красителей синего, голубого или фиолетового цвета и только после того, как удостоверительная надпись или выдаваемый документ им подписаны</a:t>
          </a:r>
        </a:p>
      </dgm:t>
    </dgm:pt>
    <dgm:pt modelId="{2F9A153E-5DB6-4637-918A-92A8B6396072}" type="parTrans" cxnId="{6009E8A6-CCAE-45F6-A846-82C6F75C844F}">
      <dgm:prSet/>
      <dgm:spPr/>
      <dgm:t>
        <a:bodyPr/>
        <a:lstStyle/>
        <a:p>
          <a:endParaRPr lang="ru-RU"/>
        </a:p>
      </dgm:t>
    </dgm:pt>
    <dgm:pt modelId="{A7C3FD6B-4758-437B-A8AB-CE844FDA2923}" type="sibTrans" cxnId="{6009E8A6-CCAE-45F6-A846-82C6F75C844F}">
      <dgm:prSet/>
      <dgm:spPr/>
      <dgm:t>
        <a:bodyPr/>
        <a:lstStyle/>
        <a:p>
          <a:endParaRPr lang="ru-RU"/>
        </a:p>
      </dgm:t>
    </dgm:pt>
    <dgm:pt modelId="{036429B8-BE6B-46FE-A209-7046FDDFAA37}">
      <dgm:prSet/>
      <dgm:spPr/>
      <dgm:t>
        <a:bodyPr/>
        <a:lstStyle/>
        <a:p>
          <a:r>
            <a:rPr lang="ru-RU"/>
            <a:t>При внесении записи в реестр допустимы общепринятые сокращения слов</a:t>
          </a:r>
        </a:p>
      </dgm:t>
    </dgm:pt>
    <dgm:pt modelId="{503D2FD8-6BA0-4963-AF2B-AF5D345867ED}" type="parTrans" cxnId="{39A39215-65AF-4ACD-BA85-9D883C713706}">
      <dgm:prSet/>
      <dgm:spPr/>
      <dgm:t>
        <a:bodyPr/>
        <a:lstStyle/>
        <a:p>
          <a:endParaRPr lang="ru-RU"/>
        </a:p>
      </dgm:t>
    </dgm:pt>
    <dgm:pt modelId="{00BD1FD6-3C6A-46C2-BD92-18A5B64437D8}" type="sibTrans" cxnId="{39A39215-65AF-4ACD-BA85-9D883C713706}">
      <dgm:prSet/>
      <dgm:spPr/>
      <dgm:t>
        <a:bodyPr/>
        <a:lstStyle/>
        <a:p>
          <a:endParaRPr lang="ru-RU"/>
        </a:p>
      </dgm:t>
    </dgm:pt>
    <dgm:pt modelId="{10D3DAB4-5C15-41D0-883B-F6706425BF9F}">
      <dgm:prSet/>
      <dgm:spPr/>
      <dgm:t>
        <a:bodyPr/>
        <a:lstStyle/>
        <a:p>
          <a:r>
            <a:rPr lang="ru-RU" dirty="0"/>
            <a:t>Допускается внесение в реестр поправок (дописок, приписок, исправлений), в обязательном порядке оговариваемых. Поправки должны быть сделаны так, чтобы все ошибочно написанное, а затем зачеркнутое можно было прочесть в первоначальном виде, при этом не допускается использование корректирующей краски. Поправки заверяются подписью должностного лица местного самоуправления с проставлением даты и оттиска печати</a:t>
          </a:r>
        </a:p>
      </dgm:t>
    </dgm:pt>
    <dgm:pt modelId="{26AB500C-9643-4CB4-9397-3E4BFA4037C3}" type="parTrans" cxnId="{9CB13C50-D027-4E7E-A1EC-4D295F8C5BC6}">
      <dgm:prSet/>
      <dgm:spPr/>
      <dgm:t>
        <a:bodyPr/>
        <a:lstStyle/>
        <a:p>
          <a:endParaRPr lang="ru-RU"/>
        </a:p>
      </dgm:t>
    </dgm:pt>
    <dgm:pt modelId="{9D776586-6D60-4DDA-A7DF-82A5B00B4A19}" type="sibTrans" cxnId="{9CB13C50-D027-4E7E-A1EC-4D295F8C5BC6}">
      <dgm:prSet/>
      <dgm:spPr/>
      <dgm:t>
        <a:bodyPr/>
        <a:lstStyle/>
        <a:p>
          <a:endParaRPr lang="ru-RU"/>
        </a:p>
      </dgm:t>
    </dgm:pt>
    <dgm:pt modelId="{891F4C8D-C72E-487B-AE24-CF38EE123168}">
      <dgm:prSet/>
      <dgm:spPr/>
      <dgm:t>
        <a:bodyPr/>
        <a:lstStyle/>
        <a:p>
          <a:r>
            <a:rPr lang="ru-RU" dirty="0"/>
            <a:t>Незаполненные строки в реестре должны быть прочеркнуты, подчистки не допускаются</a:t>
          </a:r>
        </a:p>
      </dgm:t>
    </dgm:pt>
    <dgm:pt modelId="{CDF8243A-74B0-4B2E-94B5-0FCE96D67296}" type="parTrans" cxnId="{2991B15B-B383-436C-A345-71FF14D12013}">
      <dgm:prSet/>
      <dgm:spPr/>
      <dgm:t>
        <a:bodyPr/>
        <a:lstStyle/>
        <a:p>
          <a:endParaRPr lang="ru-RU"/>
        </a:p>
      </dgm:t>
    </dgm:pt>
    <dgm:pt modelId="{C8DD9370-DBA6-4DA2-BF41-CB8C57E16BEC}" type="sibTrans" cxnId="{2991B15B-B383-436C-A345-71FF14D12013}">
      <dgm:prSet/>
      <dgm:spPr/>
      <dgm:t>
        <a:bodyPr/>
        <a:lstStyle/>
        <a:p>
          <a:endParaRPr lang="ru-RU"/>
        </a:p>
      </dgm:t>
    </dgm:pt>
    <dgm:pt modelId="{CDB84576-98B2-42DE-A2A2-68F3F012FC39}" type="pres">
      <dgm:prSet presAssocID="{5C51BDE0-BBCF-4373-9ABE-A23829E08595}" presName="vert0" presStyleCnt="0">
        <dgm:presLayoutVars>
          <dgm:dir/>
          <dgm:animOne val="branch"/>
          <dgm:animLvl val="lvl"/>
        </dgm:presLayoutVars>
      </dgm:prSet>
      <dgm:spPr/>
    </dgm:pt>
    <dgm:pt modelId="{B1CF71F7-5D21-4D2C-A14B-5D28BB58981D}" type="pres">
      <dgm:prSet presAssocID="{ED5DC22C-EB27-43AA-AD85-EE2A1B7F2865}" presName="thickLine" presStyleLbl="alignNode1" presStyleIdx="0" presStyleCnt="4"/>
      <dgm:spPr/>
    </dgm:pt>
    <dgm:pt modelId="{6625149C-B348-423E-88E4-091DCB411DA5}" type="pres">
      <dgm:prSet presAssocID="{ED5DC22C-EB27-43AA-AD85-EE2A1B7F2865}" presName="horz1" presStyleCnt="0"/>
      <dgm:spPr/>
    </dgm:pt>
    <dgm:pt modelId="{8F8E7CBB-8669-4C17-A735-936F3D0324C7}" type="pres">
      <dgm:prSet presAssocID="{ED5DC22C-EB27-43AA-AD85-EE2A1B7F2865}" presName="tx1" presStyleLbl="revTx" presStyleIdx="0" presStyleCnt="4"/>
      <dgm:spPr/>
    </dgm:pt>
    <dgm:pt modelId="{3AF32CC8-AE71-4CC7-B461-E5D8985F03C9}" type="pres">
      <dgm:prSet presAssocID="{ED5DC22C-EB27-43AA-AD85-EE2A1B7F2865}" presName="vert1" presStyleCnt="0"/>
      <dgm:spPr/>
    </dgm:pt>
    <dgm:pt modelId="{BC83B91E-DD3F-4163-96A5-6752357421B3}" type="pres">
      <dgm:prSet presAssocID="{036429B8-BE6B-46FE-A209-7046FDDFAA37}" presName="thickLine" presStyleLbl="alignNode1" presStyleIdx="1" presStyleCnt="4"/>
      <dgm:spPr/>
    </dgm:pt>
    <dgm:pt modelId="{FBF56568-40CE-4CDC-A6D8-B747AEB3A3FA}" type="pres">
      <dgm:prSet presAssocID="{036429B8-BE6B-46FE-A209-7046FDDFAA37}" presName="horz1" presStyleCnt="0"/>
      <dgm:spPr/>
    </dgm:pt>
    <dgm:pt modelId="{772FF73F-A115-4877-995A-72A51225FB0F}" type="pres">
      <dgm:prSet presAssocID="{036429B8-BE6B-46FE-A209-7046FDDFAA37}" presName="tx1" presStyleLbl="revTx" presStyleIdx="1" presStyleCnt="4"/>
      <dgm:spPr/>
    </dgm:pt>
    <dgm:pt modelId="{FAB26DA2-E8B3-419B-A0EE-A25D9B6A3F66}" type="pres">
      <dgm:prSet presAssocID="{036429B8-BE6B-46FE-A209-7046FDDFAA37}" presName="vert1" presStyleCnt="0"/>
      <dgm:spPr/>
    </dgm:pt>
    <dgm:pt modelId="{FD0E21D9-7848-4331-A203-69B6615BF267}" type="pres">
      <dgm:prSet presAssocID="{10D3DAB4-5C15-41D0-883B-F6706425BF9F}" presName="thickLine" presStyleLbl="alignNode1" presStyleIdx="2" presStyleCnt="4"/>
      <dgm:spPr/>
    </dgm:pt>
    <dgm:pt modelId="{AC5E0D9E-CD98-4006-B81A-8AB9743C08C7}" type="pres">
      <dgm:prSet presAssocID="{10D3DAB4-5C15-41D0-883B-F6706425BF9F}" presName="horz1" presStyleCnt="0"/>
      <dgm:spPr/>
    </dgm:pt>
    <dgm:pt modelId="{B80F6559-778D-4E26-8CCA-C1E08A3B9F51}" type="pres">
      <dgm:prSet presAssocID="{10D3DAB4-5C15-41D0-883B-F6706425BF9F}" presName="tx1" presStyleLbl="revTx" presStyleIdx="2" presStyleCnt="4"/>
      <dgm:spPr/>
    </dgm:pt>
    <dgm:pt modelId="{7BE960E2-44B4-428F-982E-C063687B1EBC}" type="pres">
      <dgm:prSet presAssocID="{10D3DAB4-5C15-41D0-883B-F6706425BF9F}" presName="vert1" presStyleCnt="0"/>
      <dgm:spPr/>
    </dgm:pt>
    <dgm:pt modelId="{B2C3FF03-459B-40CA-AD98-E4A1A95C627B}" type="pres">
      <dgm:prSet presAssocID="{891F4C8D-C72E-487B-AE24-CF38EE123168}" presName="thickLine" presStyleLbl="alignNode1" presStyleIdx="3" presStyleCnt="4"/>
      <dgm:spPr/>
    </dgm:pt>
    <dgm:pt modelId="{2698302E-5D29-48EF-98A0-19CC4EBC507D}" type="pres">
      <dgm:prSet presAssocID="{891F4C8D-C72E-487B-AE24-CF38EE123168}" presName="horz1" presStyleCnt="0"/>
      <dgm:spPr/>
    </dgm:pt>
    <dgm:pt modelId="{421D25AF-C512-4682-8F53-B76DF67998BB}" type="pres">
      <dgm:prSet presAssocID="{891F4C8D-C72E-487B-AE24-CF38EE123168}" presName="tx1" presStyleLbl="revTx" presStyleIdx="3" presStyleCnt="4"/>
      <dgm:spPr/>
    </dgm:pt>
    <dgm:pt modelId="{9EA4AB29-5C44-44EA-91E7-A49882B245E7}" type="pres">
      <dgm:prSet presAssocID="{891F4C8D-C72E-487B-AE24-CF38EE123168}" presName="vert1" presStyleCnt="0"/>
      <dgm:spPr/>
    </dgm:pt>
  </dgm:ptLst>
  <dgm:cxnLst>
    <dgm:cxn modelId="{39A39215-65AF-4ACD-BA85-9D883C713706}" srcId="{5C51BDE0-BBCF-4373-9ABE-A23829E08595}" destId="{036429B8-BE6B-46FE-A209-7046FDDFAA37}" srcOrd="1" destOrd="0" parTransId="{503D2FD8-6BA0-4963-AF2B-AF5D345867ED}" sibTransId="{00BD1FD6-3C6A-46C2-BD92-18A5B64437D8}"/>
    <dgm:cxn modelId="{2991B15B-B383-436C-A345-71FF14D12013}" srcId="{5C51BDE0-BBCF-4373-9ABE-A23829E08595}" destId="{891F4C8D-C72E-487B-AE24-CF38EE123168}" srcOrd="3" destOrd="0" parTransId="{CDF8243A-74B0-4B2E-94B5-0FCE96D67296}" sibTransId="{C8DD9370-DBA6-4DA2-BF41-CB8C57E16BEC}"/>
    <dgm:cxn modelId="{DF73A26E-F106-4AC4-8616-1F0E0F83ADC6}" type="presOf" srcId="{10D3DAB4-5C15-41D0-883B-F6706425BF9F}" destId="{B80F6559-778D-4E26-8CCA-C1E08A3B9F51}" srcOrd="0" destOrd="0" presId="urn:microsoft.com/office/officeart/2008/layout/LinedList"/>
    <dgm:cxn modelId="{7A89F76E-368F-423D-BF87-9C522B406C40}" type="presOf" srcId="{891F4C8D-C72E-487B-AE24-CF38EE123168}" destId="{421D25AF-C512-4682-8F53-B76DF67998BB}" srcOrd="0" destOrd="0" presId="urn:microsoft.com/office/officeart/2008/layout/LinedList"/>
    <dgm:cxn modelId="{9CB13C50-D027-4E7E-A1EC-4D295F8C5BC6}" srcId="{5C51BDE0-BBCF-4373-9ABE-A23829E08595}" destId="{10D3DAB4-5C15-41D0-883B-F6706425BF9F}" srcOrd="2" destOrd="0" parTransId="{26AB500C-9643-4CB4-9397-3E4BFA4037C3}" sibTransId="{9D776586-6D60-4DDA-A7DF-82A5B00B4A19}"/>
    <dgm:cxn modelId="{18ECDA72-EF5A-4B16-89DD-B7E3D975C695}" type="presOf" srcId="{5C51BDE0-BBCF-4373-9ABE-A23829E08595}" destId="{CDB84576-98B2-42DE-A2A2-68F3F012FC39}" srcOrd="0" destOrd="0" presId="urn:microsoft.com/office/officeart/2008/layout/LinedList"/>
    <dgm:cxn modelId="{0C8A4989-07B8-4BAE-82FC-E04991A908A1}" type="presOf" srcId="{ED5DC22C-EB27-43AA-AD85-EE2A1B7F2865}" destId="{8F8E7CBB-8669-4C17-A735-936F3D0324C7}" srcOrd="0" destOrd="0" presId="urn:microsoft.com/office/officeart/2008/layout/LinedList"/>
    <dgm:cxn modelId="{6009E8A6-CCAE-45F6-A846-82C6F75C844F}" srcId="{5C51BDE0-BBCF-4373-9ABE-A23829E08595}" destId="{ED5DC22C-EB27-43AA-AD85-EE2A1B7F2865}" srcOrd="0" destOrd="0" parTransId="{2F9A153E-5DB6-4637-918A-92A8B6396072}" sibTransId="{A7C3FD6B-4758-437B-A8AB-CE844FDA2923}"/>
    <dgm:cxn modelId="{B35AB6F7-887A-46A9-AF5A-FD91103BBA5E}" type="presOf" srcId="{036429B8-BE6B-46FE-A209-7046FDDFAA37}" destId="{772FF73F-A115-4877-995A-72A51225FB0F}" srcOrd="0" destOrd="0" presId="urn:microsoft.com/office/officeart/2008/layout/LinedList"/>
    <dgm:cxn modelId="{7395F406-11A7-417F-BBDF-0D3C400A8902}" type="presParOf" srcId="{CDB84576-98B2-42DE-A2A2-68F3F012FC39}" destId="{B1CF71F7-5D21-4D2C-A14B-5D28BB58981D}" srcOrd="0" destOrd="0" presId="urn:microsoft.com/office/officeart/2008/layout/LinedList"/>
    <dgm:cxn modelId="{2DF6AA96-F6A6-4A1E-A3FA-3925846C4717}" type="presParOf" srcId="{CDB84576-98B2-42DE-A2A2-68F3F012FC39}" destId="{6625149C-B348-423E-88E4-091DCB411DA5}" srcOrd="1" destOrd="0" presId="urn:microsoft.com/office/officeart/2008/layout/LinedList"/>
    <dgm:cxn modelId="{149A4341-9CEE-4193-B291-F35CE7032DEA}" type="presParOf" srcId="{6625149C-B348-423E-88E4-091DCB411DA5}" destId="{8F8E7CBB-8669-4C17-A735-936F3D0324C7}" srcOrd="0" destOrd="0" presId="urn:microsoft.com/office/officeart/2008/layout/LinedList"/>
    <dgm:cxn modelId="{23534812-34F9-448D-85F4-A632DB1C1D78}" type="presParOf" srcId="{6625149C-B348-423E-88E4-091DCB411DA5}" destId="{3AF32CC8-AE71-4CC7-B461-E5D8985F03C9}" srcOrd="1" destOrd="0" presId="urn:microsoft.com/office/officeart/2008/layout/LinedList"/>
    <dgm:cxn modelId="{30AD2366-E4E0-494C-BC25-C948F32BBCF4}" type="presParOf" srcId="{CDB84576-98B2-42DE-A2A2-68F3F012FC39}" destId="{BC83B91E-DD3F-4163-96A5-6752357421B3}" srcOrd="2" destOrd="0" presId="urn:microsoft.com/office/officeart/2008/layout/LinedList"/>
    <dgm:cxn modelId="{57B4F718-86AD-414E-9719-F9E3E9A33EA2}" type="presParOf" srcId="{CDB84576-98B2-42DE-A2A2-68F3F012FC39}" destId="{FBF56568-40CE-4CDC-A6D8-B747AEB3A3FA}" srcOrd="3" destOrd="0" presId="urn:microsoft.com/office/officeart/2008/layout/LinedList"/>
    <dgm:cxn modelId="{48F191FE-408A-43E0-9EB4-B3EFA140EA4D}" type="presParOf" srcId="{FBF56568-40CE-4CDC-A6D8-B747AEB3A3FA}" destId="{772FF73F-A115-4877-995A-72A51225FB0F}" srcOrd="0" destOrd="0" presId="urn:microsoft.com/office/officeart/2008/layout/LinedList"/>
    <dgm:cxn modelId="{79A1C04E-7EBD-4CB1-A1F5-6675E646C685}" type="presParOf" srcId="{FBF56568-40CE-4CDC-A6D8-B747AEB3A3FA}" destId="{FAB26DA2-E8B3-419B-A0EE-A25D9B6A3F66}" srcOrd="1" destOrd="0" presId="urn:microsoft.com/office/officeart/2008/layout/LinedList"/>
    <dgm:cxn modelId="{D61D5AF7-C5A3-42A5-A0E5-3C86A73818B2}" type="presParOf" srcId="{CDB84576-98B2-42DE-A2A2-68F3F012FC39}" destId="{FD0E21D9-7848-4331-A203-69B6615BF267}" srcOrd="4" destOrd="0" presId="urn:microsoft.com/office/officeart/2008/layout/LinedList"/>
    <dgm:cxn modelId="{0B77CE3C-97D9-4BB2-9E34-1C4B9FE4EF0B}" type="presParOf" srcId="{CDB84576-98B2-42DE-A2A2-68F3F012FC39}" destId="{AC5E0D9E-CD98-4006-B81A-8AB9743C08C7}" srcOrd="5" destOrd="0" presId="urn:microsoft.com/office/officeart/2008/layout/LinedList"/>
    <dgm:cxn modelId="{96BEE624-8C8D-4BBB-9E91-A945EE24C908}" type="presParOf" srcId="{AC5E0D9E-CD98-4006-B81A-8AB9743C08C7}" destId="{B80F6559-778D-4E26-8CCA-C1E08A3B9F51}" srcOrd="0" destOrd="0" presId="urn:microsoft.com/office/officeart/2008/layout/LinedList"/>
    <dgm:cxn modelId="{482E9B83-937A-45FB-A0F8-7707FC29FBB8}" type="presParOf" srcId="{AC5E0D9E-CD98-4006-B81A-8AB9743C08C7}" destId="{7BE960E2-44B4-428F-982E-C063687B1EBC}" srcOrd="1" destOrd="0" presId="urn:microsoft.com/office/officeart/2008/layout/LinedList"/>
    <dgm:cxn modelId="{F39FCF21-8E36-4494-8A83-8E4320EB2106}" type="presParOf" srcId="{CDB84576-98B2-42DE-A2A2-68F3F012FC39}" destId="{B2C3FF03-459B-40CA-AD98-E4A1A95C627B}" srcOrd="6" destOrd="0" presId="urn:microsoft.com/office/officeart/2008/layout/LinedList"/>
    <dgm:cxn modelId="{69EB0112-81CA-4839-BD6A-8849CAF153C3}" type="presParOf" srcId="{CDB84576-98B2-42DE-A2A2-68F3F012FC39}" destId="{2698302E-5D29-48EF-98A0-19CC4EBC507D}" srcOrd="7" destOrd="0" presId="urn:microsoft.com/office/officeart/2008/layout/LinedList"/>
    <dgm:cxn modelId="{DBDA967B-3C09-4CF2-865F-5FD4DB3B7E05}" type="presParOf" srcId="{2698302E-5D29-48EF-98A0-19CC4EBC507D}" destId="{421D25AF-C512-4682-8F53-B76DF67998BB}" srcOrd="0" destOrd="0" presId="urn:microsoft.com/office/officeart/2008/layout/LinedList"/>
    <dgm:cxn modelId="{8D2C5283-888A-44AC-846B-461890D50464}" type="presParOf" srcId="{2698302E-5D29-48EF-98A0-19CC4EBC507D}" destId="{9EA4AB29-5C44-44EA-91E7-A49882B245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392F6-F364-46D6-B549-B6F59A6C0FD2}">
      <dsp:nvSpPr>
        <dsp:cNvPr id="0" name=""/>
        <dsp:cNvSpPr/>
      </dsp:nvSpPr>
      <dsp:spPr>
        <a:xfrm>
          <a:off x="0" y="1697148"/>
          <a:ext cx="9945384" cy="2262864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D08C8C-994C-40A9-9EFA-BC2E4A53225B}">
      <dsp:nvSpPr>
        <dsp:cNvPr id="0" name=""/>
        <dsp:cNvSpPr/>
      </dsp:nvSpPr>
      <dsp:spPr>
        <a:xfrm>
          <a:off x="109" y="0"/>
          <a:ext cx="4366159" cy="226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Сведения о таких должностных лицах местного самоуправления должны быть направлены в территориальный орган юстиции для учёта по форме и в порядке, которые установлены федеральным органом юстиции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" y="0"/>
        <a:ext cx="4366159" cy="2262864"/>
      </dsp:txXfrm>
    </dsp:sp>
    <dsp:sp modelId="{2E58916F-5412-4DEB-B30B-6EA4EE7D79DD}">
      <dsp:nvSpPr>
        <dsp:cNvPr id="0" name=""/>
        <dsp:cNvSpPr/>
      </dsp:nvSpPr>
      <dsp:spPr>
        <a:xfrm>
          <a:off x="1900330" y="2545722"/>
          <a:ext cx="565716" cy="56571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C1FDA0-ADC2-4AAF-8E48-79EF89B4D530}">
      <dsp:nvSpPr>
        <dsp:cNvPr id="0" name=""/>
        <dsp:cNvSpPr/>
      </dsp:nvSpPr>
      <dsp:spPr>
        <a:xfrm>
          <a:off x="4584576" y="3394296"/>
          <a:ext cx="4366159" cy="226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юстиции РФ от 25 апреля 2023 г. № 79 «Об утверждении Порядка направления и формы сведений о должностных лицах местного самоуправления, имеющих право на совершение нотариальных действий в случае отсутствия нотариуса на территории муниципального образования»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4576" y="3394296"/>
        <a:ext cx="4366159" cy="2262864"/>
      </dsp:txXfrm>
    </dsp:sp>
    <dsp:sp modelId="{8B617E4F-3D05-42FE-B278-FDDA3970F54E}">
      <dsp:nvSpPr>
        <dsp:cNvPr id="0" name=""/>
        <dsp:cNvSpPr/>
      </dsp:nvSpPr>
      <dsp:spPr>
        <a:xfrm>
          <a:off x="6484798" y="2545722"/>
          <a:ext cx="565716" cy="56571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1B75D-487B-4D69-9A74-13E7444F786B}">
      <dsp:nvSpPr>
        <dsp:cNvPr id="0" name=""/>
        <dsp:cNvSpPr/>
      </dsp:nvSpPr>
      <dsp:spPr>
        <a:xfrm>
          <a:off x="0" y="75594"/>
          <a:ext cx="11291299" cy="7792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1. Удостоверение доверенностей, </a:t>
          </a:r>
          <a:r>
            <a:rPr lang="ru-RU" sz="1800" kern="1200" dirty="0">
              <a:solidFill>
                <a:srgbClr val="FFFF00"/>
              </a:solidFill>
            </a:rPr>
            <a:t>за исключением доверенностей на распоряжение недвижимым имуществом</a:t>
          </a:r>
        </a:p>
      </dsp:txBody>
      <dsp:txXfrm>
        <a:off x="38038" y="113632"/>
        <a:ext cx="11215223" cy="703143"/>
      </dsp:txXfrm>
    </dsp:sp>
    <dsp:sp modelId="{A6C6AD14-383E-4DAB-BCF5-D44DA26E1B4B}">
      <dsp:nvSpPr>
        <dsp:cNvPr id="0" name=""/>
        <dsp:cNvSpPr/>
      </dsp:nvSpPr>
      <dsp:spPr>
        <a:xfrm>
          <a:off x="0" y="906654"/>
          <a:ext cx="11291299" cy="7792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2. принятие мер по охране наследственного имущества путем производства описи наследственного имущества</a:t>
          </a:r>
        </a:p>
      </dsp:txBody>
      <dsp:txXfrm>
        <a:off x="38038" y="944692"/>
        <a:ext cx="11215223" cy="703143"/>
      </dsp:txXfrm>
    </dsp:sp>
    <dsp:sp modelId="{5144834C-3307-46E3-BDB1-D857F77C3EAD}">
      <dsp:nvSpPr>
        <dsp:cNvPr id="0" name=""/>
        <dsp:cNvSpPr/>
      </dsp:nvSpPr>
      <dsp:spPr>
        <a:xfrm>
          <a:off x="0" y="1737714"/>
          <a:ext cx="11291299" cy="77921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3. свидетельствование верности копий документов и выписок из них</a:t>
          </a:r>
        </a:p>
      </dsp:txBody>
      <dsp:txXfrm>
        <a:off x="38038" y="1775752"/>
        <a:ext cx="11215223" cy="703143"/>
      </dsp:txXfrm>
    </dsp:sp>
    <dsp:sp modelId="{2CB77502-1B1F-4C9B-B839-0B9ED4377824}">
      <dsp:nvSpPr>
        <dsp:cNvPr id="0" name=""/>
        <dsp:cNvSpPr/>
      </dsp:nvSpPr>
      <dsp:spPr>
        <a:xfrm>
          <a:off x="0" y="2568774"/>
          <a:ext cx="11291299" cy="7792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4. свидетельствование подлинности подписи на документах</a:t>
          </a:r>
        </a:p>
      </dsp:txBody>
      <dsp:txXfrm>
        <a:off x="38038" y="2606812"/>
        <a:ext cx="11215223" cy="703143"/>
      </dsp:txXfrm>
    </dsp:sp>
    <dsp:sp modelId="{A462ED21-515C-42B3-9B75-A9E9681BD8DB}">
      <dsp:nvSpPr>
        <dsp:cNvPr id="0" name=""/>
        <dsp:cNvSpPr/>
      </dsp:nvSpPr>
      <dsp:spPr>
        <a:xfrm>
          <a:off x="0" y="3399834"/>
          <a:ext cx="11291299" cy="77921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5. удостоверение сведений о лицах в случаях, предусмотренных законодательством Российской Федерации</a:t>
          </a:r>
        </a:p>
      </dsp:txBody>
      <dsp:txXfrm>
        <a:off x="38038" y="3437872"/>
        <a:ext cx="11215223" cy="703143"/>
      </dsp:txXfrm>
    </dsp:sp>
    <dsp:sp modelId="{0E9D1FAA-4856-4214-943B-D273678918D0}">
      <dsp:nvSpPr>
        <dsp:cNvPr id="0" name=""/>
        <dsp:cNvSpPr/>
      </dsp:nvSpPr>
      <dsp:spPr>
        <a:xfrm>
          <a:off x="0" y="4230893"/>
          <a:ext cx="11291299" cy="7792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6. удостоверение факта нахождения гражданина в живых </a:t>
          </a:r>
        </a:p>
      </dsp:txBody>
      <dsp:txXfrm>
        <a:off x="38038" y="4268931"/>
        <a:ext cx="11215223" cy="7031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F05FA-6E8F-495D-AF15-7C806C903987}">
      <dsp:nvSpPr>
        <dsp:cNvPr id="0" name=""/>
        <dsp:cNvSpPr/>
      </dsp:nvSpPr>
      <dsp:spPr>
        <a:xfrm>
          <a:off x="0" y="228287"/>
          <a:ext cx="11630345" cy="6493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7. удостоверение тождественности собственноручной подписи инвалида по зрению, проживающего на территории соответствующего поселения или муниципального района, с факсимильным воспроизведением его собственноручной подписи</a:t>
          </a:r>
        </a:p>
      </dsp:txBody>
      <dsp:txXfrm>
        <a:off x="31699" y="259986"/>
        <a:ext cx="11566947" cy="585952"/>
      </dsp:txXfrm>
    </dsp:sp>
    <dsp:sp modelId="{9588CF59-B329-4E8A-86A8-6676785221BA}">
      <dsp:nvSpPr>
        <dsp:cNvPr id="0" name=""/>
        <dsp:cNvSpPr/>
      </dsp:nvSpPr>
      <dsp:spPr>
        <a:xfrm>
          <a:off x="0" y="920837"/>
          <a:ext cx="11630345" cy="6493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8. удостоверение факта нахождения гражданина в определенном месте </a:t>
          </a:r>
        </a:p>
      </dsp:txBody>
      <dsp:txXfrm>
        <a:off x="31699" y="952536"/>
        <a:ext cx="11566947" cy="585952"/>
      </dsp:txXfrm>
    </dsp:sp>
    <dsp:sp modelId="{463C1C4F-2DD1-418C-9107-9A75327F39DC}">
      <dsp:nvSpPr>
        <dsp:cNvPr id="0" name=""/>
        <dsp:cNvSpPr/>
      </dsp:nvSpPr>
      <dsp:spPr>
        <a:xfrm>
          <a:off x="0" y="1613387"/>
          <a:ext cx="11630345" cy="6493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9. удостоверение тождественности гражданина с лицом, изображенным на фотографии </a:t>
          </a:r>
        </a:p>
      </dsp:txBody>
      <dsp:txXfrm>
        <a:off x="31699" y="1645086"/>
        <a:ext cx="11566947" cy="585952"/>
      </dsp:txXfrm>
    </dsp:sp>
    <dsp:sp modelId="{CF7FE33B-019F-4048-8D22-76B2DA1614C8}">
      <dsp:nvSpPr>
        <dsp:cNvPr id="0" name=""/>
        <dsp:cNvSpPr/>
      </dsp:nvSpPr>
      <dsp:spPr>
        <a:xfrm>
          <a:off x="0" y="2305938"/>
          <a:ext cx="11630345" cy="6493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10. удостоверение времени предъявления документов </a:t>
          </a:r>
        </a:p>
      </dsp:txBody>
      <dsp:txXfrm>
        <a:off x="31699" y="2337637"/>
        <a:ext cx="11566947" cy="585952"/>
      </dsp:txXfrm>
    </dsp:sp>
    <dsp:sp modelId="{82F35E07-FC18-4707-ADD6-47000952439B}">
      <dsp:nvSpPr>
        <dsp:cNvPr id="0" name=""/>
        <dsp:cNvSpPr/>
      </dsp:nvSpPr>
      <dsp:spPr>
        <a:xfrm>
          <a:off x="0" y="2998487"/>
          <a:ext cx="11630345" cy="64935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11. удостоверение равнозначности электронного документа документу на бумажном носителе</a:t>
          </a:r>
        </a:p>
      </dsp:txBody>
      <dsp:txXfrm>
        <a:off x="31699" y="3030186"/>
        <a:ext cx="11566947" cy="585952"/>
      </dsp:txXfrm>
    </dsp:sp>
    <dsp:sp modelId="{51FC7D4D-C7F8-4153-9CAE-D740CF751EFF}">
      <dsp:nvSpPr>
        <dsp:cNvPr id="0" name=""/>
        <dsp:cNvSpPr/>
      </dsp:nvSpPr>
      <dsp:spPr>
        <a:xfrm>
          <a:off x="0" y="3691038"/>
          <a:ext cx="11630345" cy="6493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12. удостоверение равнозначности документа на бумажном носителе электронному документу</a:t>
          </a:r>
        </a:p>
      </dsp:txBody>
      <dsp:txXfrm>
        <a:off x="31699" y="3722737"/>
        <a:ext cx="11566947" cy="585952"/>
      </dsp:txXfrm>
    </dsp:sp>
    <dsp:sp modelId="{F57C1C02-FD44-4E72-92E1-071CE48FEB33}">
      <dsp:nvSpPr>
        <dsp:cNvPr id="0" name=""/>
        <dsp:cNvSpPr/>
      </dsp:nvSpPr>
      <dsp:spPr>
        <a:xfrm>
          <a:off x="0" y="4383588"/>
          <a:ext cx="11630345" cy="6493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13. выдача дубликатов документов, выражающих содержание нотариально удостоверенных сделок</a:t>
          </a:r>
        </a:p>
      </dsp:txBody>
      <dsp:txXfrm>
        <a:off x="31699" y="4415287"/>
        <a:ext cx="11566947" cy="5859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32ACA-7011-45EE-95A7-A94814D7F638}">
      <dsp:nvSpPr>
        <dsp:cNvPr id="0" name=""/>
        <dsp:cNvSpPr/>
      </dsp:nvSpPr>
      <dsp:spPr>
        <a:xfrm>
          <a:off x="0" y="533413"/>
          <a:ext cx="3257169" cy="359009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Названные должностные лица имеют право совершать отдельные нотариальные действия на территории поселений и населённых пунктов, в которых нет нотариуса, и </a:t>
          </a:r>
          <a:r>
            <a:rPr lang="ru-RU" sz="1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только для лиц, зарегистрированных по месту жительства или пребывания в соответствующем поселении или населённом пункте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/>
        </a:p>
      </dsp:txBody>
      <dsp:txXfrm>
        <a:off x="76319" y="609732"/>
        <a:ext cx="3104531" cy="3513776"/>
      </dsp:txXfrm>
    </dsp:sp>
    <dsp:sp modelId="{377E1479-5F50-4414-B45B-5FB4486E7FA1}">
      <dsp:nvSpPr>
        <dsp:cNvPr id="0" name=""/>
        <dsp:cNvSpPr/>
      </dsp:nvSpPr>
      <dsp:spPr>
        <a:xfrm>
          <a:off x="7541" y="3544165"/>
          <a:ext cx="3257169" cy="10455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проверить наличие постоянной или временной регистрации в населенном пункте</a:t>
          </a:r>
        </a:p>
      </dsp:txBody>
      <dsp:txXfrm>
        <a:off x="7541" y="3544165"/>
        <a:ext cx="2293781" cy="1045505"/>
      </dsp:txXfrm>
    </dsp:sp>
    <dsp:sp modelId="{CCF9ADDA-419A-41D3-BA02-D1C74C55744C}">
      <dsp:nvSpPr>
        <dsp:cNvPr id="0" name=""/>
        <dsp:cNvSpPr/>
      </dsp:nvSpPr>
      <dsp:spPr>
        <a:xfrm>
          <a:off x="2393462" y="3710234"/>
          <a:ext cx="1140009" cy="1140009"/>
        </a:xfrm>
        <a:prstGeom prst="ellipse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968A9-F762-4CB8-BC6E-84275C2D13B4}">
      <dsp:nvSpPr>
        <dsp:cNvPr id="0" name=""/>
        <dsp:cNvSpPr/>
      </dsp:nvSpPr>
      <dsp:spPr>
        <a:xfrm>
          <a:off x="3815902" y="576832"/>
          <a:ext cx="3257169" cy="345755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Должностные лица местного самоуправления не вправе совершать нотариальные действия на свое имя и от своего имени, на имя и от имени своих супругов, их и своих близких родственников</a:t>
          </a:r>
        </a:p>
      </dsp:txBody>
      <dsp:txXfrm>
        <a:off x="3892221" y="653151"/>
        <a:ext cx="3104531" cy="3381240"/>
      </dsp:txXfrm>
    </dsp:sp>
    <dsp:sp modelId="{1F83A69D-46B7-4360-B586-1AC12E17E67F}">
      <dsp:nvSpPr>
        <dsp:cNvPr id="0" name=""/>
        <dsp:cNvSpPr/>
      </dsp:nvSpPr>
      <dsp:spPr>
        <a:xfrm>
          <a:off x="3815902" y="3511031"/>
          <a:ext cx="3257169" cy="10455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Близкие родственники – родители, дети, внуки</a:t>
          </a:r>
        </a:p>
      </dsp:txBody>
      <dsp:txXfrm>
        <a:off x="3815902" y="3511031"/>
        <a:ext cx="2293781" cy="1045505"/>
      </dsp:txXfrm>
    </dsp:sp>
    <dsp:sp modelId="{38435ACC-A942-426A-B9FA-5EB2F93B81EF}">
      <dsp:nvSpPr>
        <dsp:cNvPr id="0" name=""/>
        <dsp:cNvSpPr/>
      </dsp:nvSpPr>
      <dsp:spPr>
        <a:xfrm>
          <a:off x="6201823" y="3677100"/>
          <a:ext cx="1140009" cy="1140009"/>
        </a:xfrm>
        <a:prstGeom prst="ellipse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526197-ADB3-4CFA-9979-95A2D2D88A17}">
      <dsp:nvSpPr>
        <dsp:cNvPr id="0" name=""/>
        <dsp:cNvSpPr/>
      </dsp:nvSpPr>
      <dsp:spPr>
        <a:xfrm>
          <a:off x="7624263" y="610623"/>
          <a:ext cx="3257169" cy="328125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нотариальных действий согласие субъекта персональных данных на обработку его персональных данных для совершения нотариальных действий не требуется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00582" y="686942"/>
        <a:ext cx="3104531" cy="3204939"/>
      </dsp:txXfrm>
    </dsp:sp>
    <dsp:sp modelId="{966DC604-0C33-44D3-AF0B-BFEA4C1C604E}">
      <dsp:nvSpPr>
        <dsp:cNvPr id="0" name=""/>
        <dsp:cNvSpPr/>
      </dsp:nvSpPr>
      <dsp:spPr>
        <a:xfrm>
          <a:off x="7624263" y="3466956"/>
          <a:ext cx="3257169" cy="10455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 включается как в сам текст нотариального документа, удостоверительной надписи, так и не оформляется отдельным 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согласием</a:t>
          </a:r>
        </a:p>
      </dsp:txBody>
      <dsp:txXfrm>
        <a:off x="7624263" y="3466956"/>
        <a:ext cx="2293781" cy="1045505"/>
      </dsp:txXfrm>
    </dsp:sp>
    <dsp:sp modelId="{26BCABB1-C496-4141-AC1E-0CA1614D9720}">
      <dsp:nvSpPr>
        <dsp:cNvPr id="0" name=""/>
        <dsp:cNvSpPr/>
      </dsp:nvSpPr>
      <dsp:spPr>
        <a:xfrm>
          <a:off x="10010184" y="3633025"/>
          <a:ext cx="1140009" cy="1140009"/>
        </a:xfrm>
        <a:prstGeom prst="ellips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A46E5-65EB-4A3E-A062-1D81AA6E2011}">
      <dsp:nvSpPr>
        <dsp:cNvPr id="0" name=""/>
        <dsp:cNvSpPr/>
      </dsp:nvSpPr>
      <dsp:spPr>
        <a:xfrm>
          <a:off x="133308" y="182788"/>
          <a:ext cx="2995859" cy="60654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нотариальных действий вышеуказанным лицам запрещается разглашать сведения, оглашать документы, которые стали им известны в связи с совершением нотариальных действий</a:t>
          </a:r>
          <a:endParaRPr lang="ru-RU" sz="1100" kern="1200" dirty="0"/>
        </a:p>
      </dsp:txBody>
      <dsp:txXfrm>
        <a:off x="221054" y="270534"/>
        <a:ext cx="2820367" cy="5889955"/>
      </dsp:txXfrm>
    </dsp:sp>
    <dsp:sp modelId="{4D2AB3FA-68C9-4EE4-A6FA-D2055F894718}">
      <dsp:nvSpPr>
        <dsp:cNvPr id="0" name=""/>
        <dsp:cNvSpPr/>
      </dsp:nvSpPr>
      <dsp:spPr>
        <a:xfrm rot="17212">
          <a:off x="3405635" y="2854376"/>
          <a:ext cx="586123" cy="7429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3405636" y="3002531"/>
        <a:ext cx="410286" cy="445783"/>
      </dsp:txXfrm>
    </dsp:sp>
    <dsp:sp modelId="{3505BBFA-4ACC-4730-9587-7376387F8434}">
      <dsp:nvSpPr>
        <dsp:cNvPr id="0" name=""/>
        <dsp:cNvSpPr/>
      </dsp:nvSpPr>
      <dsp:spPr>
        <a:xfrm>
          <a:off x="4235048" y="214896"/>
          <a:ext cx="2995859" cy="604230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Сведения (документы) о совершенных нотариальных действиях могут выдаваться только заявителям - лицам, обратившимся за совершением этих нотариальных действий самостоятельно или через представителя, а также по требованию суда, прокуратуры, органов следствия в связи с находящимися в их производстве уголовными, гражданскими или административными делами, а также по требованию судебных приставов-исполнителей в связи с находящимися в их производстве материалами по исполнению исполнительных документов, по запросам органа, осуществляющего государственную регистрацию юридических лиц и индивидуальных предпринимателей, в связи с государственной регистрацией и по запросам органов, предоставляющих государственные и муниципальные услуги и исполняющих государственные и муниципальные функции</a:t>
          </a:r>
          <a:endParaRPr lang="ru-RU" sz="1200" kern="1200" dirty="0"/>
        </a:p>
      </dsp:txBody>
      <dsp:txXfrm>
        <a:off x="4322794" y="302642"/>
        <a:ext cx="2820367" cy="5866812"/>
      </dsp:txXfrm>
    </dsp:sp>
    <dsp:sp modelId="{F9D2727E-6552-4254-B2FD-03ACE03509E2}">
      <dsp:nvSpPr>
        <dsp:cNvPr id="0" name=""/>
        <dsp:cNvSpPr/>
      </dsp:nvSpPr>
      <dsp:spPr>
        <a:xfrm rot="21565316">
          <a:off x="7499658" y="2843862"/>
          <a:ext cx="569809" cy="7429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7499662" y="2993319"/>
        <a:ext cx="398866" cy="445783"/>
      </dsp:txXfrm>
    </dsp:sp>
    <dsp:sp modelId="{49B85007-EC2C-4C87-B4FC-CD4B52D0483E}">
      <dsp:nvSpPr>
        <dsp:cNvPr id="0" name=""/>
        <dsp:cNvSpPr/>
      </dsp:nvSpPr>
      <dsp:spPr>
        <a:xfrm>
          <a:off x="8305966" y="184945"/>
          <a:ext cx="2995859" cy="60200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справки о завещании, удостоверенном должностным лицом местного самоуправления до 01 сентября 2019 года, выдаются только после смерти завещателя при представлении свидетельства о смерти</a:t>
          </a:r>
        </a:p>
      </dsp:txBody>
      <dsp:txXfrm>
        <a:off x="8393712" y="272691"/>
        <a:ext cx="2820367" cy="5844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6C2DC-31E0-4088-B2BA-57DEBC62717D}">
      <dsp:nvSpPr>
        <dsp:cNvPr id="0" name=""/>
        <dsp:cNvSpPr/>
      </dsp:nvSpPr>
      <dsp:spPr>
        <a:xfrm>
          <a:off x="0" y="0"/>
          <a:ext cx="5075434" cy="507543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F35A6-8EDF-48E6-8DCC-850B0B9FACF3}">
      <dsp:nvSpPr>
        <dsp:cNvPr id="0" name=""/>
        <dsp:cNvSpPr/>
      </dsp:nvSpPr>
      <dsp:spPr>
        <a:xfrm>
          <a:off x="2537717" y="0"/>
          <a:ext cx="7171361" cy="50754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Нотариальные действия совершаются при предъявлении лицом, обратившимся за совершением нотариального действия, всех необходимых для этого документов и уплате государственной пошлины или нотариального тарифа (ст. 22 Основ, п. 10 Инструкции)</a:t>
          </a:r>
        </a:p>
      </dsp:txBody>
      <dsp:txXfrm>
        <a:off x="2537717" y="0"/>
        <a:ext cx="7171361" cy="1522633"/>
      </dsp:txXfrm>
    </dsp:sp>
    <dsp:sp modelId="{A9767212-BB02-44DE-9833-EA5399780CBB}">
      <dsp:nvSpPr>
        <dsp:cNvPr id="0" name=""/>
        <dsp:cNvSpPr/>
      </dsp:nvSpPr>
      <dsp:spPr>
        <a:xfrm>
          <a:off x="888202" y="1522633"/>
          <a:ext cx="3299028" cy="3299028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978E4-1380-4188-89B8-FF7216B4F468}">
      <dsp:nvSpPr>
        <dsp:cNvPr id="0" name=""/>
        <dsp:cNvSpPr/>
      </dsp:nvSpPr>
      <dsp:spPr>
        <a:xfrm>
          <a:off x="2537717" y="1522633"/>
          <a:ext cx="7171361" cy="32990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нотариального действия должна быть установлена правоспособность юридических лиц, полномочия представителя и дееспособность физических лиц, обратившихся или участвующих в совершении нотариального действия</a:t>
          </a:r>
          <a:endParaRPr lang="ru-RU" sz="1600" kern="1200" dirty="0"/>
        </a:p>
      </dsp:txBody>
      <dsp:txXfrm>
        <a:off x="2537717" y="1522633"/>
        <a:ext cx="7171361" cy="1522628"/>
      </dsp:txXfrm>
    </dsp:sp>
    <dsp:sp modelId="{ACE89003-BE49-4E19-AB1D-B7D8D596CD9C}">
      <dsp:nvSpPr>
        <dsp:cNvPr id="0" name=""/>
        <dsp:cNvSpPr/>
      </dsp:nvSpPr>
      <dsp:spPr>
        <a:xfrm>
          <a:off x="1776402" y="3045261"/>
          <a:ext cx="1522628" cy="152262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3786C1-F613-482E-9FEA-CB9C7FA8E912}">
      <dsp:nvSpPr>
        <dsp:cNvPr id="0" name=""/>
        <dsp:cNvSpPr/>
      </dsp:nvSpPr>
      <dsp:spPr>
        <a:xfrm>
          <a:off x="2537717" y="3045261"/>
          <a:ext cx="7171361" cy="15226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нотариального действия должностное лицо местного самоуправления устанавливает личность обратившегося за совершением нотариального действия гражданина или представителя юридического лица и проверяет его место жительства, а также рукоприкладчика, переводчика или сурдопереводчика (ст.42-43 Основ, п. 11 Инструкции)</a:t>
          </a:r>
        </a:p>
      </dsp:txBody>
      <dsp:txXfrm>
        <a:off x="2537717" y="3045261"/>
        <a:ext cx="7171361" cy="15226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AC0CE-5FAD-427A-8805-CE99D1B780F4}">
      <dsp:nvSpPr>
        <dsp:cNvPr id="0" name=""/>
        <dsp:cNvSpPr/>
      </dsp:nvSpPr>
      <dsp:spPr>
        <a:xfrm>
          <a:off x="0" y="114041"/>
          <a:ext cx="11085815" cy="4777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1 паспорта гражданина РФ </a:t>
          </a:r>
        </a:p>
      </dsp:txBody>
      <dsp:txXfrm>
        <a:off x="23324" y="137365"/>
        <a:ext cx="11039167" cy="431150"/>
      </dsp:txXfrm>
    </dsp:sp>
    <dsp:sp modelId="{77F6CC2A-2D53-4D26-A71A-D55669B133CB}">
      <dsp:nvSpPr>
        <dsp:cNvPr id="0" name=""/>
        <dsp:cNvSpPr/>
      </dsp:nvSpPr>
      <dsp:spPr>
        <a:xfrm>
          <a:off x="0" y="623520"/>
          <a:ext cx="11085815" cy="4777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2 временного удостоверения личности гражданина РФ (в период оформления паспорта гражданина РФ)</a:t>
          </a:r>
        </a:p>
      </dsp:txBody>
      <dsp:txXfrm>
        <a:off x="23324" y="646844"/>
        <a:ext cx="11039167" cy="431150"/>
      </dsp:txXfrm>
    </dsp:sp>
    <dsp:sp modelId="{F1CA65BF-51D2-4575-A44D-67B0A453BA8C}">
      <dsp:nvSpPr>
        <dsp:cNvPr id="0" name=""/>
        <dsp:cNvSpPr/>
      </dsp:nvSpPr>
      <dsp:spPr>
        <a:xfrm>
          <a:off x="0" y="1132999"/>
          <a:ext cx="11085815" cy="4777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3 удостоверения личности или военного билета военнослужащего</a:t>
          </a:r>
        </a:p>
      </dsp:txBody>
      <dsp:txXfrm>
        <a:off x="23324" y="1156323"/>
        <a:ext cx="11039167" cy="431150"/>
      </dsp:txXfrm>
    </dsp:sp>
    <dsp:sp modelId="{D2F9C4FF-4E30-4FA7-AB97-3086EA948215}">
      <dsp:nvSpPr>
        <dsp:cNvPr id="0" name=""/>
        <dsp:cNvSpPr/>
      </dsp:nvSpPr>
      <dsp:spPr>
        <a:xfrm>
          <a:off x="0" y="1642478"/>
          <a:ext cx="11085815" cy="4777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4 паспорта гражданина РФ, удостоверяющего личность гражданина РФ за пределами РФ</a:t>
          </a:r>
        </a:p>
      </dsp:txBody>
      <dsp:txXfrm>
        <a:off x="23324" y="1665802"/>
        <a:ext cx="11039167" cy="431150"/>
      </dsp:txXfrm>
    </dsp:sp>
    <dsp:sp modelId="{FB67E0A0-8170-4437-BC87-4F4DCBEDF373}">
      <dsp:nvSpPr>
        <dsp:cNvPr id="0" name=""/>
        <dsp:cNvSpPr/>
      </dsp:nvSpPr>
      <dsp:spPr>
        <a:xfrm>
          <a:off x="0" y="2151956"/>
          <a:ext cx="11085815" cy="47779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5 дипломатического или служебного паспорта</a:t>
          </a:r>
        </a:p>
      </dsp:txBody>
      <dsp:txXfrm>
        <a:off x="23324" y="2175280"/>
        <a:ext cx="11039167" cy="431150"/>
      </dsp:txXfrm>
    </dsp:sp>
    <dsp:sp modelId="{64A3BFC3-B402-45ED-9A34-C8573B466C01}">
      <dsp:nvSpPr>
        <dsp:cNvPr id="0" name=""/>
        <dsp:cNvSpPr/>
      </dsp:nvSpPr>
      <dsp:spPr>
        <a:xfrm>
          <a:off x="0" y="2661435"/>
          <a:ext cx="11085815" cy="4777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6 удостоверения личности моряка</a:t>
          </a:r>
        </a:p>
      </dsp:txBody>
      <dsp:txXfrm>
        <a:off x="23324" y="2684759"/>
        <a:ext cx="11039167" cy="431150"/>
      </dsp:txXfrm>
    </dsp:sp>
    <dsp:sp modelId="{2D605078-CAC9-47A7-B6A2-C6FE83E3A471}">
      <dsp:nvSpPr>
        <dsp:cNvPr id="0" name=""/>
        <dsp:cNvSpPr/>
      </dsp:nvSpPr>
      <dsp:spPr>
        <a:xfrm>
          <a:off x="0" y="3170914"/>
          <a:ext cx="11085815" cy="47779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7 паспорта гражданина СССР образца 1974 г. с указанием гражданства РФ или с вкладышем, свидетельствующим о наличии гражданства РФ, выданным по достижении гражданином 45-летнего возраста</a:t>
          </a:r>
        </a:p>
      </dsp:txBody>
      <dsp:txXfrm>
        <a:off x="23324" y="3194238"/>
        <a:ext cx="11039167" cy="431150"/>
      </dsp:txXfrm>
    </dsp:sp>
    <dsp:sp modelId="{B06B1946-FD2F-4442-AE70-F9A7AD9E735F}">
      <dsp:nvSpPr>
        <dsp:cNvPr id="0" name=""/>
        <dsp:cNvSpPr/>
      </dsp:nvSpPr>
      <dsp:spPr>
        <a:xfrm>
          <a:off x="0" y="3680393"/>
          <a:ext cx="11085815" cy="4777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8 удостоверения беженца</a:t>
          </a:r>
        </a:p>
      </dsp:txBody>
      <dsp:txXfrm>
        <a:off x="23324" y="3703717"/>
        <a:ext cx="11039167" cy="431150"/>
      </dsp:txXfrm>
    </dsp:sp>
    <dsp:sp modelId="{0DA23A1E-056A-4F72-AB3A-84274D48C92D}">
      <dsp:nvSpPr>
        <dsp:cNvPr id="0" name=""/>
        <dsp:cNvSpPr/>
      </dsp:nvSpPr>
      <dsp:spPr>
        <a:xfrm>
          <a:off x="0" y="4189871"/>
          <a:ext cx="11085815" cy="4777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9 свидетельства о рассмотрении ходатайства о признании беженцем на территории РФ  по существу</a:t>
          </a:r>
        </a:p>
      </dsp:txBody>
      <dsp:txXfrm>
        <a:off x="23324" y="4213195"/>
        <a:ext cx="11039167" cy="431150"/>
      </dsp:txXfrm>
    </dsp:sp>
    <dsp:sp modelId="{21CEE904-E7AC-4EFC-A2BB-F9B7BBA22E17}">
      <dsp:nvSpPr>
        <dsp:cNvPr id="0" name=""/>
        <dsp:cNvSpPr/>
      </dsp:nvSpPr>
      <dsp:spPr>
        <a:xfrm>
          <a:off x="0" y="4699350"/>
          <a:ext cx="11085815" cy="47779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10 свидетельства о предоставлении временного убежища на территории РФ</a:t>
          </a:r>
        </a:p>
      </dsp:txBody>
      <dsp:txXfrm>
        <a:off x="23324" y="4722674"/>
        <a:ext cx="11039167" cy="4311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C5D47-A50E-4EE0-AD92-72E02489932E}">
      <dsp:nvSpPr>
        <dsp:cNvPr id="0" name=""/>
        <dsp:cNvSpPr/>
      </dsp:nvSpPr>
      <dsp:spPr>
        <a:xfrm>
          <a:off x="0" y="0"/>
          <a:ext cx="10849509" cy="9309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11 документа, удостоверяющего личность на период рассмотрения заявления о признании гражданином РФ или о приеме в гражданство РФ</a:t>
          </a:r>
        </a:p>
      </dsp:txBody>
      <dsp:txXfrm>
        <a:off x="45446" y="45446"/>
        <a:ext cx="10758617" cy="840065"/>
      </dsp:txXfrm>
    </dsp:sp>
    <dsp:sp modelId="{D2E77239-1E24-4EDE-9523-437D474D4912}">
      <dsp:nvSpPr>
        <dsp:cNvPr id="0" name=""/>
        <dsp:cNvSpPr/>
      </dsp:nvSpPr>
      <dsp:spPr>
        <a:xfrm>
          <a:off x="0" y="2311174"/>
          <a:ext cx="10849509" cy="105946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13 паспорта иностранного гражданина или иного документа, установленного федеральным законом или признаваемого в соответствии с международным договором РФ в качестве документа, удостоверяющего личность иностранного гражданина</a:t>
          </a:r>
        </a:p>
      </dsp:txBody>
      <dsp:txXfrm>
        <a:off x="51719" y="2362893"/>
        <a:ext cx="10746071" cy="956024"/>
      </dsp:txXfrm>
    </dsp:sp>
    <dsp:sp modelId="{0A0438EE-FE1A-41E8-9D11-0EBE7197AB10}">
      <dsp:nvSpPr>
        <dsp:cNvPr id="0" name=""/>
        <dsp:cNvSpPr/>
      </dsp:nvSpPr>
      <dsp:spPr>
        <a:xfrm>
          <a:off x="0" y="956017"/>
          <a:ext cx="10849509" cy="13134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 копии заключения территориального органа федерального органа исполнительной власти, осуществляющего функции по выработке и реализации государственной политики и нормативно-правовому регулированию в сфере миграции об установлении личности иностранного гражданина, заверенной в порядке, установленном законодательством РФ(для иностранного гражданина, незаконно находящегося на территории РФ и не имеющего действительного документа, удостоверяющего личность)</a:t>
          </a:r>
        </a:p>
      </dsp:txBody>
      <dsp:txXfrm>
        <a:off x="64116" y="1020133"/>
        <a:ext cx="10721277" cy="1185188"/>
      </dsp:txXfrm>
    </dsp:sp>
    <dsp:sp modelId="{03A243D2-D64F-44C4-BD57-1522E0C65F0E}">
      <dsp:nvSpPr>
        <dsp:cNvPr id="0" name=""/>
        <dsp:cNvSpPr/>
      </dsp:nvSpPr>
      <dsp:spPr>
        <a:xfrm>
          <a:off x="0" y="3522027"/>
          <a:ext cx="10849509" cy="11952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 документа, выданного иностранным государством и признаваемого в соответствии с международным договором РФ в качестве документа, удостоверяющего личность лица без гражданства, разрешение на временное проживание, вид на жительство или иных документов, предусмотренных законодательством РФ или признаваемых в соответствии с международным договором РФ в качестве документов, удостоверяющих личность лица без гражданства</a:t>
          </a:r>
        </a:p>
      </dsp:txBody>
      <dsp:txXfrm>
        <a:off x="58350" y="3580377"/>
        <a:ext cx="10732809" cy="1078599"/>
      </dsp:txXfrm>
    </dsp:sp>
    <dsp:sp modelId="{5DAD9719-EA08-447D-A899-285E3D8448B2}">
      <dsp:nvSpPr>
        <dsp:cNvPr id="0" name=""/>
        <dsp:cNvSpPr/>
      </dsp:nvSpPr>
      <dsp:spPr>
        <a:xfrm>
          <a:off x="0" y="4768243"/>
          <a:ext cx="10849509" cy="115285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 иного документа, предусмотренного законодательством РФ или признаваемого в соответствии с международным договором РФ в качестве документа, удостоверяющего личность, или других документов, исключающих любые сомнения относительно личности гражданина  </a:t>
          </a:r>
        </a:p>
      </dsp:txBody>
      <dsp:txXfrm>
        <a:off x="56277" y="4824520"/>
        <a:ext cx="10736955" cy="10402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3EFF3-7B83-4097-B85A-87B3A96C4F61}">
      <dsp:nvSpPr>
        <dsp:cNvPr id="0" name=""/>
        <dsp:cNvSpPr/>
      </dsp:nvSpPr>
      <dsp:spPr>
        <a:xfrm>
          <a:off x="1685199" y="1438134"/>
          <a:ext cx="3157911" cy="210632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Дееспособность устанавливается на основании:</a:t>
          </a:r>
        </a:p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-паспорта</a:t>
          </a:r>
        </a:p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-свидетельства о заключении брака</a:t>
          </a:r>
        </a:p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- решение суда или органа опеки и попечительства о признании несовершеннолетнего, достигшего 16 лет, полностью дееспособным</a:t>
          </a:r>
        </a:p>
      </dsp:txBody>
      <dsp:txXfrm>
        <a:off x="2190465" y="1438134"/>
        <a:ext cx="2652645" cy="2106326"/>
      </dsp:txXfrm>
    </dsp:sp>
    <dsp:sp modelId="{C6227016-5468-4FE5-A84E-7770E98FC897}">
      <dsp:nvSpPr>
        <dsp:cNvPr id="0" name=""/>
        <dsp:cNvSpPr/>
      </dsp:nvSpPr>
      <dsp:spPr>
        <a:xfrm>
          <a:off x="980" y="596024"/>
          <a:ext cx="2374896" cy="24098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совершении нотариального действия должностным лицом местного самоуправления осуществляется проверка дееспособности физических лиц, участвующих в совершении нотариального действия. </a:t>
          </a:r>
        </a:p>
      </dsp:txBody>
      <dsp:txXfrm>
        <a:off x="348775" y="948934"/>
        <a:ext cx="1679306" cy="1704003"/>
      </dsp:txXfrm>
    </dsp:sp>
    <dsp:sp modelId="{5C1F95BC-A3CF-47C9-84A6-DC07D86888FF}">
      <dsp:nvSpPr>
        <dsp:cNvPr id="0" name=""/>
        <dsp:cNvSpPr/>
      </dsp:nvSpPr>
      <dsp:spPr>
        <a:xfrm>
          <a:off x="7187186" y="1438134"/>
          <a:ext cx="3157911" cy="210632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6680" rIns="106680" bIns="10668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Устанавливается на основании:</a:t>
          </a:r>
        </a:p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учредительного документа (Устав, положение) и документа о назначении руководителя (решение, протокол, распоряжение)</a:t>
          </a:r>
        </a:p>
      </dsp:txBody>
      <dsp:txXfrm>
        <a:off x="7692452" y="1438134"/>
        <a:ext cx="2652645" cy="2106326"/>
      </dsp:txXfrm>
    </dsp:sp>
    <dsp:sp modelId="{A04761B6-315F-4B6D-9283-53CDB34E39ED}">
      <dsp:nvSpPr>
        <dsp:cNvPr id="0" name=""/>
        <dsp:cNvSpPr/>
      </dsp:nvSpPr>
      <dsp:spPr>
        <a:xfrm>
          <a:off x="5533788" y="596024"/>
          <a:ext cx="2608266" cy="237264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случае совершения нотариального действия от имени юридического лица проверяются его правоспособность, а также полномочия его представителя</a:t>
          </a:r>
        </a:p>
      </dsp:txBody>
      <dsp:txXfrm>
        <a:off x="5915760" y="943490"/>
        <a:ext cx="1844322" cy="16777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6C3C46-639C-4AD7-B89F-A443B3A5CBEE}">
      <dsp:nvSpPr>
        <dsp:cNvPr id="0" name=""/>
        <dsp:cNvSpPr/>
      </dsp:nvSpPr>
      <dsp:spPr>
        <a:xfrm>
          <a:off x="1624896" y="2091085"/>
          <a:ext cx="521265" cy="993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0632" y="0"/>
              </a:lnTo>
              <a:lnTo>
                <a:pt x="260632" y="993265"/>
              </a:lnTo>
              <a:lnTo>
                <a:pt x="521265" y="993265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857485" y="2559674"/>
        <a:ext cx="56086" cy="56086"/>
      </dsp:txXfrm>
    </dsp:sp>
    <dsp:sp modelId="{FCDE9A46-B79F-4E74-8274-088DEFE10984}">
      <dsp:nvSpPr>
        <dsp:cNvPr id="0" name=""/>
        <dsp:cNvSpPr/>
      </dsp:nvSpPr>
      <dsp:spPr>
        <a:xfrm>
          <a:off x="1624896" y="2045364"/>
          <a:ext cx="5212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1265" y="45720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872497" y="2078053"/>
        <a:ext cx="26063" cy="26063"/>
      </dsp:txXfrm>
    </dsp:sp>
    <dsp:sp modelId="{A931D25C-5759-40EA-816D-471DD9F5709B}">
      <dsp:nvSpPr>
        <dsp:cNvPr id="0" name=""/>
        <dsp:cNvSpPr/>
      </dsp:nvSpPr>
      <dsp:spPr>
        <a:xfrm>
          <a:off x="1624896" y="1097819"/>
          <a:ext cx="521265" cy="993265"/>
        </a:xfrm>
        <a:custGeom>
          <a:avLst/>
          <a:gdLst/>
          <a:ahLst/>
          <a:cxnLst/>
          <a:rect l="0" t="0" r="0" b="0"/>
          <a:pathLst>
            <a:path>
              <a:moveTo>
                <a:pt x="0" y="993265"/>
              </a:moveTo>
              <a:lnTo>
                <a:pt x="260632" y="993265"/>
              </a:lnTo>
              <a:lnTo>
                <a:pt x="260632" y="0"/>
              </a:lnTo>
              <a:lnTo>
                <a:pt x="521265" y="0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857485" y="1566408"/>
        <a:ext cx="56086" cy="56086"/>
      </dsp:txXfrm>
    </dsp:sp>
    <dsp:sp modelId="{CE5D5653-13D3-48F8-9C10-3094F67BF692}">
      <dsp:nvSpPr>
        <dsp:cNvPr id="0" name=""/>
        <dsp:cNvSpPr/>
      </dsp:nvSpPr>
      <dsp:spPr>
        <a:xfrm rot="16200000">
          <a:off x="-863495" y="1693778"/>
          <a:ext cx="4182170" cy="7946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Гражданин не 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может</a:t>
          </a:r>
          <a:r>
            <a:rPr lang="ru-RU" sz="2400" kern="1200" dirty="0"/>
            <a:t> расписаться сам</a:t>
          </a:r>
        </a:p>
      </dsp:txBody>
      <dsp:txXfrm>
        <a:off x="-863495" y="1693778"/>
        <a:ext cx="4182170" cy="794612"/>
      </dsp:txXfrm>
    </dsp:sp>
    <dsp:sp modelId="{AE712A77-1CE2-43AB-9F15-5376960ABC71}">
      <dsp:nvSpPr>
        <dsp:cNvPr id="0" name=""/>
        <dsp:cNvSpPr/>
      </dsp:nvSpPr>
      <dsp:spPr>
        <a:xfrm>
          <a:off x="2146161" y="700513"/>
          <a:ext cx="2606328" cy="7946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Вследствие</a:t>
          </a:r>
          <a:r>
            <a:rPr lang="ru-RU" sz="1900" kern="1200" dirty="0"/>
            <a:t> физических недостатков</a:t>
          </a:r>
        </a:p>
      </dsp:txBody>
      <dsp:txXfrm>
        <a:off x="2146161" y="700513"/>
        <a:ext cx="2606328" cy="794612"/>
      </dsp:txXfrm>
    </dsp:sp>
    <dsp:sp modelId="{15620640-5F65-49E7-AB40-A957AFDCC1FA}">
      <dsp:nvSpPr>
        <dsp:cNvPr id="0" name=""/>
        <dsp:cNvSpPr/>
      </dsp:nvSpPr>
      <dsp:spPr>
        <a:xfrm>
          <a:off x="2146161" y="1693778"/>
          <a:ext cx="2606328" cy="7946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Тяжелой</a:t>
          </a: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болезни</a:t>
          </a:r>
        </a:p>
      </dsp:txBody>
      <dsp:txXfrm>
        <a:off x="2146161" y="1693778"/>
        <a:ext cx="2606328" cy="794612"/>
      </dsp:txXfrm>
    </dsp:sp>
    <dsp:sp modelId="{9440F24A-4326-4CE8-B4FE-BE5FBE65C647}">
      <dsp:nvSpPr>
        <dsp:cNvPr id="0" name=""/>
        <dsp:cNvSpPr/>
      </dsp:nvSpPr>
      <dsp:spPr>
        <a:xfrm>
          <a:off x="2146161" y="2687044"/>
          <a:ext cx="2606328" cy="7946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Неграмотности</a:t>
          </a:r>
        </a:p>
      </dsp:txBody>
      <dsp:txXfrm>
        <a:off x="2146161" y="2687044"/>
        <a:ext cx="2606328" cy="7946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B276D-D343-47F0-81CA-F6E1F43B1CB4}">
      <dsp:nvSpPr>
        <dsp:cNvPr id="0" name=""/>
        <dsp:cNvSpPr/>
      </dsp:nvSpPr>
      <dsp:spPr>
        <a:xfrm>
          <a:off x="1822355" y="2106496"/>
          <a:ext cx="525107" cy="1000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2553" y="0"/>
              </a:lnTo>
              <a:lnTo>
                <a:pt x="262553" y="1000585"/>
              </a:lnTo>
              <a:lnTo>
                <a:pt x="525107" y="1000585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056658" y="2578539"/>
        <a:ext cx="56500" cy="56500"/>
      </dsp:txXfrm>
    </dsp:sp>
    <dsp:sp modelId="{33EAA1EE-982C-494C-BFC0-8EFE2EBEAD84}">
      <dsp:nvSpPr>
        <dsp:cNvPr id="0" name=""/>
        <dsp:cNvSpPr/>
      </dsp:nvSpPr>
      <dsp:spPr>
        <a:xfrm>
          <a:off x="1822355" y="2060776"/>
          <a:ext cx="5251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5107" y="45720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071781" y="2093368"/>
        <a:ext cx="26255" cy="26255"/>
      </dsp:txXfrm>
    </dsp:sp>
    <dsp:sp modelId="{B13797B0-9864-4F55-9F2A-423740C41658}">
      <dsp:nvSpPr>
        <dsp:cNvPr id="0" name=""/>
        <dsp:cNvSpPr/>
      </dsp:nvSpPr>
      <dsp:spPr>
        <a:xfrm>
          <a:off x="1822355" y="1105910"/>
          <a:ext cx="525107" cy="1000585"/>
        </a:xfrm>
        <a:custGeom>
          <a:avLst/>
          <a:gdLst/>
          <a:ahLst/>
          <a:cxnLst/>
          <a:rect l="0" t="0" r="0" b="0"/>
          <a:pathLst>
            <a:path>
              <a:moveTo>
                <a:pt x="0" y="1000585"/>
              </a:moveTo>
              <a:lnTo>
                <a:pt x="262553" y="1000585"/>
              </a:lnTo>
              <a:lnTo>
                <a:pt x="262553" y="0"/>
              </a:lnTo>
              <a:lnTo>
                <a:pt x="525107" y="0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056658" y="1577953"/>
        <a:ext cx="56500" cy="56500"/>
      </dsp:txXfrm>
    </dsp:sp>
    <dsp:sp modelId="{24A62A9C-B6C1-4CEA-8240-5FE0EF8B4A3D}">
      <dsp:nvSpPr>
        <dsp:cNvPr id="0" name=""/>
        <dsp:cNvSpPr/>
      </dsp:nvSpPr>
      <dsp:spPr>
        <a:xfrm rot="16200000">
          <a:off x="-821143" y="1569494"/>
          <a:ext cx="4212993" cy="10740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 совершением нотариального действия обратился</a:t>
          </a:r>
        </a:p>
      </dsp:txBody>
      <dsp:txXfrm>
        <a:off x="-821143" y="1569494"/>
        <a:ext cx="4212993" cy="1074004"/>
      </dsp:txXfrm>
    </dsp:sp>
    <dsp:sp modelId="{C9CB820C-16E6-4D7E-94B7-F6AE809F8EA7}">
      <dsp:nvSpPr>
        <dsp:cNvPr id="0" name=""/>
        <dsp:cNvSpPr/>
      </dsp:nvSpPr>
      <dsp:spPr>
        <a:xfrm>
          <a:off x="2347462" y="705676"/>
          <a:ext cx="2625537" cy="8004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глухой</a:t>
          </a:r>
        </a:p>
      </dsp:txBody>
      <dsp:txXfrm>
        <a:off x="2347462" y="705676"/>
        <a:ext cx="2625537" cy="800468"/>
      </dsp:txXfrm>
    </dsp:sp>
    <dsp:sp modelId="{72834341-B263-490A-9CA2-2C826D480D75}">
      <dsp:nvSpPr>
        <dsp:cNvPr id="0" name=""/>
        <dsp:cNvSpPr/>
      </dsp:nvSpPr>
      <dsp:spPr>
        <a:xfrm>
          <a:off x="2347462" y="1706262"/>
          <a:ext cx="2625537" cy="8004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немой</a:t>
          </a:r>
        </a:p>
      </dsp:txBody>
      <dsp:txXfrm>
        <a:off x="2347462" y="1706262"/>
        <a:ext cx="2625537" cy="800468"/>
      </dsp:txXfrm>
    </dsp:sp>
    <dsp:sp modelId="{8FAA88F8-7F9C-4F3C-85C0-9B1767CA3512}">
      <dsp:nvSpPr>
        <dsp:cNvPr id="0" name=""/>
        <dsp:cNvSpPr/>
      </dsp:nvSpPr>
      <dsp:spPr>
        <a:xfrm>
          <a:off x="2347462" y="2706848"/>
          <a:ext cx="2625537" cy="8004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глухонемой</a:t>
          </a:r>
        </a:p>
      </dsp:txBody>
      <dsp:txXfrm>
        <a:off x="2347462" y="2706848"/>
        <a:ext cx="2625537" cy="8004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E11D9-40AE-4DDE-9A96-2CE766BCB99C}">
      <dsp:nvSpPr>
        <dsp:cNvPr id="0" name=""/>
        <dsp:cNvSpPr/>
      </dsp:nvSpPr>
      <dsp:spPr>
        <a:xfrm rot="16200000">
          <a:off x="801384" y="-801384"/>
          <a:ext cx="2743200" cy="4345968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должностное лицо местного самоуправления, совершающее нотариальное действие</a:t>
          </a:r>
        </a:p>
      </dsp:txBody>
      <dsp:txXfrm rot="5400000">
        <a:off x="0" y="0"/>
        <a:ext cx="4345968" cy="2057400"/>
      </dsp:txXfrm>
    </dsp:sp>
    <dsp:sp modelId="{8D15F9CF-2819-4094-B5D6-95C837C4A0D8}">
      <dsp:nvSpPr>
        <dsp:cNvPr id="0" name=""/>
        <dsp:cNvSpPr/>
      </dsp:nvSpPr>
      <dsp:spPr>
        <a:xfrm>
          <a:off x="4345968" y="0"/>
          <a:ext cx="4345968" cy="2743200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гражданин, не обладающий дееспособностью в полном объеме</a:t>
          </a:r>
        </a:p>
      </dsp:txBody>
      <dsp:txXfrm>
        <a:off x="4345968" y="0"/>
        <a:ext cx="4345968" cy="2057400"/>
      </dsp:txXfrm>
    </dsp:sp>
    <dsp:sp modelId="{0DD8288B-6BE9-4E89-94A7-7D4E893B4313}">
      <dsp:nvSpPr>
        <dsp:cNvPr id="0" name=""/>
        <dsp:cNvSpPr/>
      </dsp:nvSpPr>
      <dsp:spPr>
        <a:xfrm rot="10800000">
          <a:off x="0" y="2743200"/>
          <a:ext cx="4345968" cy="2743200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лицо, на имя которого выдана доверенность, супруг (супруга) такого лица, его дети и родители</a:t>
          </a:r>
        </a:p>
      </dsp:txBody>
      <dsp:txXfrm rot="10800000">
        <a:off x="0" y="3429000"/>
        <a:ext cx="4345968" cy="2057400"/>
      </dsp:txXfrm>
    </dsp:sp>
    <dsp:sp modelId="{821D97A5-BCB5-457F-9CF2-C4B78D8B672D}">
      <dsp:nvSpPr>
        <dsp:cNvPr id="0" name=""/>
        <dsp:cNvSpPr/>
      </dsp:nvSpPr>
      <dsp:spPr>
        <a:xfrm rot="5400000">
          <a:off x="5147352" y="1941815"/>
          <a:ext cx="2743200" cy="4345968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неграмотный гражданин, а также гражданин, не владеющий в достаточной степени языком, на котором совершается нотариальное действие</a:t>
          </a:r>
        </a:p>
      </dsp:txBody>
      <dsp:txXfrm rot="-5400000">
        <a:off x="4345968" y="3428999"/>
        <a:ext cx="4345968" cy="2057400"/>
      </dsp:txXfrm>
    </dsp:sp>
    <dsp:sp modelId="{012AF70E-25C9-46EF-8880-AB5350C80D67}">
      <dsp:nvSpPr>
        <dsp:cNvPr id="0" name=""/>
        <dsp:cNvSpPr/>
      </dsp:nvSpPr>
      <dsp:spPr>
        <a:xfrm>
          <a:off x="3042177" y="2057400"/>
          <a:ext cx="2607581" cy="1371600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качестве рукоприкладчика, сурдопереводчика и переводчика НЕ МОГУТ БЫТЬ ПРИВЛЕЧЕНЫ</a:t>
          </a:r>
        </a:p>
      </dsp:txBody>
      <dsp:txXfrm>
        <a:off x="3109133" y="2124356"/>
        <a:ext cx="2473669" cy="12376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EB98A-D671-4CC7-9A90-A052FDFDC7FF}">
      <dsp:nvSpPr>
        <dsp:cNvPr id="0" name=""/>
        <dsp:cNvSpPr/>
      </dsp:nvSpPr>
      <dsp:spPr>
        <a:xfrm>
          <a:off x="0" y="2218439"/>
          <a:ext cx="11239928" cy="2957920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8907D2-FDA5-49EC-939E-8D36E0703B2C}">
      <dsp:nvSpPr>
        <dsp:cNvPr id="0" name=""/>
        <dsp:cNvSpPr/>
      </dsp:nvSpPr>
      <dsp:spPr>
        <a:xfrm>
          <a:off x="4109" y="0"/>
          <a:ext cx="1748555" cy="29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 нотариально удостоверяемых доверенностей, документов, на которых нотариально свидетельствуется подлинность подписи, и иных документов зачитывается вслух лицу, обратившемуся за совершением нотариального действия</a:t>
          </a:r>
          <a:endParaRPr lang="ru-RU" sz="1100" kern="1200" dirty="0"/>
        </a:p>
      </dsp:txBody>
      <dsp:txXfrm>
        <a:off x="4109" y="0"/>
        <a:ext cx="1748555" cy="2957920"/>
      </dsp:txXfrm>
    </dsp:sp>
    <dsp:sp modelId="{BA6ADFC3-8978-4D0E-9E3E-B1C31CC4A6CA}">
      <dsp:nvSpPr>
        <dsp:cNvPr id="0" name=""/>
        <dsp:cNvSpPr/>
      </dsp:nvSpPr>
      <dsp:spPr>
        <a:xfrm>
          <a:off x="508647" y="3327659"/>
          <a:ext cx="739480" cy="73948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49D5A-9ADB-4954-9556-22FF25456455}">
      <dsp:nvSpPr>
        <dsp:cNvPr id="0" name=""/>
        <dsp:cNvSpPr/>
      </dsp:nvSpPr>
      <dsp:spPr>
        <a:xfrm>
          <a:off x="1794979" y="4432339"/>
          <a:ext cx="2763783" cy="2005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Документы, оформляемые в нотариальном порядке, подписываются лицом, обратившимся за совершением нотариального действия, в присутствии должностного лица местного самоуправления, совершающего нотариальное действие. Нотариальные документы могут быть изготовлены на бумажных носителях и в электронной форме. </a:t>
          </a:r>
        </a:p>
      </dsp:txBody>
      <dsp:txXfrm>
        <a:off x="1794979" y="4432339"/>
        <a:ext cx="2763783" cy="2005055"/>
      </dsp:txXfrm>
    </dsp:sp>
    <dsp:sp modelId="{D070F86B-D827-49B9-B524-432C7B2FA0FA}">
      <dsp:nvSpPr>
        <dsp:cNvPr id="0" name=""/>
        <dsp:cNvSpPr/>
      </dsp:nvSpPr>
      <dsp:spPr>
        <a:xfrm>
          <a:off x="2852244" y="3565876"/>
          <a:ext cx="739480" cy="7394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C9866-033D-4882-A81B-E2E623E11CFE}">
      <dsp:nvSpPr>
        <dsp:cNvPr id="0" name=""/>
        <dsp:cNvSpPr/>
      </dsp:nvSpPr>
      <dsp:spPr>
        <a:xfrm>
          <a:off x="4691304" y="0"/>
          <a:ext cx="1748555" cy="29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Нотариальные документы, на бумажных носителях, не должны иметь: подчисток или приписок, зачеркнутых слов либо иных неоговоренных исправлений, не могут быть исполнены карандашом или с помощью легко удаляемых с бумажного носителя красителей</a:t>
          </a:r>
          <a:endParaRPr lang="ru-RU" sz="1100" kern="1200" dirty="0"/>
        </a:p>
      </dsp:txBody>
      <dsp:txXfrm>
        <a:off x="4691304" y="0"/>
        <a:ext cx="1748555" cy="2957920"/>
      </dsp:txXfrm>
    </dsp:sp>
    <dsp:sp modelId="{D139A72D-0703-4BCB-AD55-FFACD3C72C42}">
      <dsp:nvSpPr>
        <dsp:cNvPr id="0" name=""/>
        <dsp:cNvSpPr/>
      </dsp:nvSpPr>
      <dsp:spPr>
        <a:xfrm>
          <a:off x="5195841" y="3327659"/>
          <a:ext cx="739480" cy="73948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7233AF-A1E9-40FB-AC5E-D69BBE569F98}">
      <dsp:nvSpPr>
        <dsp:cNvPr id="0" name=""/>
        <dsp:cNvSpPr/>
      </dsp:nvSpPr>
      <dsp:spPr>
        <a:xfrm>
          <a:off x="6527287" y="4436879"/>
          <a:ext cx="1748555" cy="29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Текст документа должен быть легко читаемым</a:t>
          </a:r>
        </a:p>
      </dsp:txBody>
      <dsp:txXfrm>
        <a:off x="6527287" y="4436879"/>
        <a:ext cx="1748555" cy="2957920"/>
      </dsp:txXfrm>
    </dsp:sp>
    <dsp:sp modelId="{47F29092-D104-41D1-93A5-40C10AFCFCFD}">
      <dsp:nvSpPr>
        <dsp:cNvPr id="0" name=""/>
        <dsp:cNvSpPr/>
      </dsp:nvSpPr>
      <dsp:spPr>
        <a:xfrm>
          <a:off x="7031824" y="3327659"/>
          <a:ext cx="739480" cy="73948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A7B730-7CE8-4834-A4C8-28894137625F}">
      <dsp:nvSpPr>
        <dsp:cNvPr id="0" name=""/>
        <dsp:cNvSpPr/>
      </dsp:nvSpPr>
      <dsp:spPr>
        <a:xfrm>
          <a:off x="8363270" y="0"/>
          <a:ext cx="1748555" cy="29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нотариально оформляемом документе на бумажном носителе, состоящем из нескольких листов, листы должны быть прошиты, пронумерованы и скреплены печатью нотариуса, если законодательством не установлен иной способ обеспечения целостности такого документа</a:t>
          </a:r>
        </a:p>
      </dsp:txBody>
      <dsp:txXfrm>
        <a:off x="8363270" y="0"/>
        <a:ext cx="1748555" cy="2957920"/>
      </dsp:txXfrm>
    </dsp:sp>
    <dsp:sp modelId="{5D720C59-8D5E-480C-892D-0DA78CC6F332}">
      <dsp:nvSpPr>
        <dsp:cNvPr id="0" name=""/>
        <dsp:cNvSpPr/>
      </dsp:nvSpPr>
      <dsp:spPr>
        <a:xfrm>
          <a:off x="8867807" y="3327659"/>
          <a:ext cx="739480" cy="73948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7DADE-07A6-4254-AF04-BDE3370EA464}">
      <dsp:nvSpPr>
        <dsp:cNvPr id="0" name=""/>
        <dsp:cNvSpPr/>
      </dsp:nvSpPr>
      <dsp:spPr>
        <a:xfrm>
          <a:off x="0" y="1092031"/>
          <a:ext cx="10685121" cy="1456042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DDC6C-89BF-442A-B826-FF104A083733}">
      <dsp:nvSpPr>
        <dsp:cNvPr id="0" name=""/>
        <dsp:cNvSpPr/>
      </dsp:nvSpPr>
      <dsp:spPr>
        <a:xfrm>
          <a:off x="117" y="0"/>
          <a:ext cx="4690914" cy="1456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Нотариальный документ должен быть подписан лицом, обратившимся за совершением нотариального действия, лицо обязано подписать документ в присутствии должностного лица местного самоуправления простой электронной подписью, требования к которой установлены  № 63-ФЗ «Об электронной подписи»</a:t>
          </a:r>
        </a:p>
      </dsp:txBody>
      <dsp:txXfrm>
        <a:off x="117" y="0"/>
        <a:ext cx="4690914" cy="1456042"/>
      </dsp:txXfrm>
    </dsp:sp>
    <dsp:sp modelId="{0ACDE32E-6C34-41C4-A72F-85F739A7FE69}">
      <dsp:nvSpPr>
        <dsp:cNvPr id="0" name=""/>
        <dsp:cNvSpPr/>
      </dsp:nvSpPr>
      <dsp:spPr>
        <a:xfrm>
          <a:off x="2163569" y="1638047"/>
          <a:ext cx="364010" cy="3640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B19E9D-C846-479C-A890-60B81344769D}">
      <dsp:nvSpPr>
        <dsp:cNvPr id="0" name=""/>
        <dsp:cNvSpPr/>
      </dsp:nvSpPr>
      <dsp:spPr>
        <a:xfrm>
          <a:off x="4925577" y="2184063"/>
          <a:ext cx="4690914" cy="1456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Нотариально удостоверенный документ в электронной форме или свидетельство, выданное должностным лицом местного самоуправления в электронной форме, подписывается усиленной квалифицированной электронной подписью должностного лица местного самоуправления</a:t>
          </a:r>
        </a:p>
      </dsp:txBody>
      <dsp:txXfrm>
        <a:off x="4925577" y="2184063"/>
        <a:ext cx="4690914" cy="1456042"/>
      </dsp:txXfrm>
    </dsp:sp>
    <dsp:sp modelId="{208524B2-A2CB-407B-BAF6-6D371E6FBD5E}">
      <dsp:nvSpPr>
        <dsp:cNvPr id="0" name=""/>
        <dsp:cNvSpPr/>
      </dsp:nvSpPr>
      <dsp:spPr>
        <a:xfrm>
          <a:off x="7089029" y="1638047"/>
          <a:ext cx="364010" cy="3640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8F357-B5E6-45B0-87B6-651B07723BB9}">
      <dsp:nvSpPr>
        <dsp:cNvPr id="0" name=""/>
        <dsp:cNvSpPr/>
      </dsp:nvSpPr>
      <dsp:spPr>
        <a:xfrm>
          <a:off x="38023" y="401655"/>
          <a:ext cx="3110206" cy="32351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Доверенности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содержащие полномочия </a:t>
          </a:r>
          <a:r>
            <a:rPr lang="ru-RU" sz="18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распоряжение 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(отчуждение в любых видах, аренду, залог (ипотеку), наем, безвозмездное пользование, передачу в доверительное управление) недвижимым имуществом, </a:t>
          </a:r>
          <a:r>
            <a:rPr lang="ru-RU" sz="18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подлежат удостоверению должностными лицами местного самоуправления</a:t>
          </a:r>
        </a:p>
      </dsp:txBody>
      <dsp:txXfrm>
        <a:off x="110899" y="474531"/>
        <a:ext cx="2964454" cy="3162255"/>
      </dsp:txXfrm>
    </dsp:sp>
    <dsp:sp modelId="{514740A5-B072-400C-8C85-4821F29EE87C}">
      <dsp:nvSpPr>
        <dsp:cNvPr id="0" name=""/>
        <dsp:cNvSpPr/>
      </dsp:nvSpPr>
      <dsp:spPr>
        <a:xfrm>
          <a:off x="0" y="3236835"/>
          <a:ext cx="3110206" cy="9875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Гражданам необходимо разъяснить, что за удостоверением таких доверенностей необходимо обратиться к нотариусу</a:t>
          </a:r>
        </a:p>
      </dsp:txBody>
      <dsp:txXfrm>
        <a:off x="0" y="3236835"/>
        <a:ext cx="2190286" cy="987530"/>
      </dsp:txXfrm>
    </dsp:sp>
    <dsp:sp modelId="{49DCB83B-A1AB-4F73-8328-1D837B3B03E0}">
      <dsp:nvSpPr>
        <dsp:cNvPr id="0" name=""/>
        <dsp:cNvSpPr/>
      </dsp:nvSpPr>
      <dsp:spPr>
        <a:xfrm>
          <a:off x="2285470" y="3328363"/>
          <a:ext cx="1088572" cy="1088572"/>
        </a:xfrm>
        <a:prstGeom prst="ellipse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C4ED61-77B0-4C65-90DE-FFA138CAE8FC}">
      <dsp:nvSpPr>
        <dsp:cNvPr id="0" name=""/>
        <dsp:cNvSpPr/>
      </dsp:nvSpPr>
      <dsp:spPr>
        <a:xfrm>
          <a:off x="3643729" y="478782"/>
          <a:ext cx="3110206" cy="288548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Если в доверенности не указан срок ее действия, она сохраняет силу в течение года со дня ее совершения.</a:t>
          </a: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Доверенность, предназначенная для совершения действий за границей и не содержащая указание о сроке ее действия, сохраняет силу до ее отмены лицом, выдавшим доверенность</a:t>
          </a:r>
        </a:p>
      </dsp:txBody>
      <dsp:txXfrm>
        <a:off x="3711339" y="546392"/>
        <a:ext cx="2974986" cy="2817873"/>
      </dsp:txXfrm>
    </dsp:sp>
    <dsp:sp modelId="{2BC55363-BD1C-4980-95DE-269DE51F1E78}">
      <dsp:nvSpPr>
        <dsp:cNvPr id="0" name=""/>
        <dsp:cNvSpPr/>
      </dsp:nvSpPr>
      <dsp:spPr>
        <a:xfrm>
          <a:off x="3643729" y="3032873"/>
          <a:ext cx="3110206" cy="10973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Срок в доверенности может быть любым (день, месяц, год 10 лет и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тд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), предельный срок законом не установлен</a:t>
          </a:r>
        </a:p>
      </dsp:txBody>
      <dsp:txXfrm>
        <a:off x="3643729" y="3032873"/>
        <a:ext cx="2190286" cy="1097337"/>
      </dsp:txXfrm>
    </dsp:sp>
    <dsp:sp modelId="{90100A7A-C474-4510-A4F3-9C2CC262B7AB}">
      <dsp:nvSpPr>
        <dsp:cNvPr id="0" name=""/>
        <dsp:cNvSpPr/>
      </dsp:nvSpPr>
      <dsp:spPr>
        <a:xfrm>
          <a:off x="5921998" y="3240951"/>
          <a:ext cx="1088572" cy="1088572"/>
        </a:xfrm>
        <a:prstGeom prst="ellipse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CC7EE-CC36-432A-96BA-65F725C1BF14}">
      <dsp:nvSpPr>
        <dsp:cNvPr id="0" name=""/>
        <dsp:cNvSpPr/>
      </dsp:nvSpPr>
      <dsp:spPr>
        <a:xfrm>
          <a:off x="7280258" y="525053"/>
          <a:ext cx="3110206" cy="270039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Доверенность, в которой не указана дата ее совершения, ничтожна</a:t>
          </a:r>
        </a:p>
      </dsp:txBody>
      <dsp:txXfrm>
        <a:off x="7343532" y="588327"/>
        <a:ext cx="2983658" cy="2637122"/>
      </dsp:txXfrm>
    </dsp:sp>
    <dsp:sp modelId="{7C5F76A0-7B9F-4135-AEF7-8E4521CA9DD4}">
      <dsp:nvSpPr>
        <dsp:cNvPr id="0" name=""/>
        <dsp:cNvSpPr/>
      </dsp:nvSpPr>
      <dsp:spPr>
        <a:xfrm>
          <a:off x="7249436" y="2958957"/>
          <a:ext cx="3110206" cy="10909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Дата указывается прописью под наименованием документа, а также в удостоверительной надписи</a:t>
          </a:r>
        </a:p>
      </dsp:txBody>
      <dsp:txXfrm>
        <a:off x="7249436" y="2958957"/>
        <a:ext cx="2190286" cy="1090987"/>
      </dsp:txXfrm>
    </dsp:sp>
    <dsp:sp modelId="{2E92AAB3-5F3A-429B-9DDA-F25653C483EE}">
      <dsp:nvSpPr>
        <dsp:cNvPr id="0" name=""/>
        <dsp:cNvSpPr/>
      </dsp:nvSpPr>
      <dsp:spPr>
        <a:xfrm>
          <a:off x="9558527" y="3194679"/>
          <a:ext cx="1088572" cy="1088572"/>
        </a:xfrm>
        <a:prstGeom prst="ellips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779D5-5A78-4BC7-B865-8988B711C20F}">
      <dsp:nvSpPr>
        <dsp:cNvPr id="0" name=""/>
        <dsp:cNvSpPr/>
      </dsp:nvSpPr>
      <dsp:spPr>
        <a:xfrm>
          <a:off x="4907" y="1669119"/>
          <a:ext cx="4291612" cy="1716645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Для совершения нотариальных действий с электронными документами, передачи сведений в единую информационную систему нотариата должностные лица местного самоуправления используют усиленную квалифицированную электронную подпись, созданную в соответствии с Федеральным законом N 63-ФЗ.</a:t>
          </a:r>
        </a:p>
      </dsp:txBody>
      <dsp:txXfrm>
        <a:off x="4907" y="1669119"/>
        <a:ext cx="3862451" cy="1716645"/>
      </dsp:txXfrm>
    </dsp:sp>
    <dsp:sp modelId="{3E96F44B-3248-4C08-9487-6B6D95847E48}">
      <dsp:nvSpPr>
        <dsp:cNvPr id="0" name=""/>
        <dsp:cNvSpPr/>
      </dsp:nvSpPr>
      <dsp:spPr>
        <a:xfrm>
          <a:off x="3438198" y="1669119"/>
          <a:ext cx="4291612" cy="171664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Орган, в котором работает должностное лицо местного самоуправления, удостоверившее доверенность, должен направлять сведения об удостоверении или отмене доверенности в нотариальную палату соответствующего субъекта Российской Федерации в форме электронного документа, подписанного усиленной квалифицированной электронной подписью отправителя, </a:t>
          </a:r>
          <a:r>
            <a:rPr lang="ru-RU" sz="1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течение пяти рабочих дней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со дня совершения нотариального действия для их внесения в реестр нотариальных действий единой информационной системы нотариата</a:t>
          </a:r>
        </a:p>
      </dsp:txBody>
      <dsp:txXfrm>
        <a:off x="4296521" y="1669119"/>
        <a:ext cx="2574967" cy="1716645"/>
      </dsp:txXfrm>
    </dsp:sp>
    <dsp:sp modelId="{A1D89317-3A29-46EE-A6FE-85EE09DF6BA2}">
      <dsp:nvSpPr>
        <dsp:cNvPr id="0" name=""/>
        <dsp:cNvSpPr/>
      </dsp:nvSpPr>
      <dsp:spPr>
        <a:xfrm>
          <a:off x="6871488" y="1669119"/>
          <a:ext cx="4291612" cy="1716645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Нотариальная палата вносит такие сведения в реестр нотариальных действий единой информационной системы нотариата в течение двух рабочих дней со дня их поступления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29811" y="1669119"/>
        <a:ext cx="2574967" cy="171664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E25A6-5B78-4D74-BB4D-3DE2AE017C12}">
      <dsp:nvSpPr>
        <dsp:cNvPr id="0" name=""/>
        <dsp:cNvSpPr/>
      </dsp:nvSpPr>
      <dsp:spPr>
        <a:xfrm>
          <a:off x="812942" y="0"/>
          <a:ext cx="9213350" cy="510625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7E2660-57AA-4084-8767-73EAD17E6479}">
      <dsp:nvSpPr>
        <dsp:cNvPr id="0" name=""/>
        <dsp:cNvSpPr/>
      </dsp:nvSpPr>
      <dsp:spPr>
        <a:xfrm>
          <a:off x="5424" y="1531876"/>
          <a:ext cx="2609249" cy="204250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Свидетельствуя верность копий документов и выписок из них, должностное лицо местного самоуправления не подтверждает законность содержания документа, соответствие изложенных в нем фактов действительности, личность, дееспособность и полномочия подписавших его лиц, правоспособность юридического лица, от которого исходит документ</a:t>
          </a:r>
        </a:p>
      </dsp:txBody>
      <dsp:txXfrm>
        <a:off x="105131" y="1631583"/>
        <a:ext cx="2409835" cy="1843088"/>
      </dsp:txXfrm>
    </dsp:sp>
    <dsp:sp modelId="{D37D9C96-0EA1-4016-A3F1-FEB919B81520}">
      <dsp:nvSpPr>
        <dsp:cNvPr id="0" name=""/>
        <dsp:cNvSpPr/>
      </dsp:nvSpPr>
      <dsp:spPr>
        <a:xfrm>
          <a:off x="2745137" y="1531876"/>
          <a:ext cx="2609249" cy="204250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/>
            <a:t>Должностные лица местного самоуправления свидетельствуют верность копий документов и выписок из документов, выданных органами государственной власти, органами местного самоуправления, юридическими лицами, гражданами.</a:t>
          </a:r>
        </a:p>
      </dsp:txBody>
      <dsp:txXfrm>
        <a:off x="2844844" y="1631583"/>
        <a:ext cx="2409835" cy="1843088"/>
      </dsp:txXfrm>
    </dsp:sp>
    <dsp:sp modelId="{12B6A3A7-9707-43F6-8225-756C796EC323}">
      <dsp:nvSpPr>
        <dsp:cNvPr id="0" name=""/>
        <dsp:cNvSpPr/>
      </dsp:nvSpPr>
      <dsp:spPr>
        <a:xfrm>
          <a:off x="5484849" y="1531876"/>
          <a:ext cx="2609249" cy="204250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/>
            <a:t>Должностное лицо местного самоуправления при свидетельствовании верности копий документов и выписок из документов устанавливает личность гражданина, представившего документы, при этом личная явка владельца документов не требуется.</a:t>
          </a:r>
        </a:p>
      </dsp:txBody>
      <dsp:txXfrm>
        <a:off x="5584556" y="1631583"/>
        <a:ext cx="2409835" cy="1843088"/>
      </dsp:txXfrm>
    </dsp:sp>
    <dsp:sp modelId="{E77EB943-CE6D-4695-92ED-054C765615EC}">
      <dsp:nvSpPr>
        <dsp:cNvPr id="0" name=""/>
        <dsp:cNvSpPr/>
      </dsp:nvSpPr>
      <dsp:spPr>
        <a:xfrm>
          <a:off x="8224561" y="1531876"/>
          <a:ext cx="2609249" cy="204250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/>
            <a:t>Документы, представленные для свидетельствования верности копий или выписок из них, объем которых превышает один лист, должны быть скреплены.</a:t>
          </a:r>
        </a:p>
      </dsp:txBody>
      <dsp:txXfrm>
        <a:off x="8324268" y="1631583"/>
        <a:ext cx="2409835" cy="184308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AFAD6C-4AFC-48E7-B53E-DC0BB1EE3A9D}">
      <dsp:nvSpPr>
        <dsp:cNvPr id="0" name=""/>
        <dsp:cNvSpPr/>
      </dsp:nvSpPr>
      <dsp:spPr>
        <a:xfrm>
          <a:off x="730492" y="0"/>
          <a:ext cx="8278915" cy="331855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91B75-9F55-4645-945A-DE5AD974A91E}">
      <dsp:nvSpPr>
        <dsp:cNvPr id="0" name=""/>
        <dsp:cNvSpPr/>
      </dsp:nvSpPr>
      <dsp:spPr>
        <a:xfrm>
          <a:off x="763902" y="995565"/>
          <a:ext cx="3987271" cy="13274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Свидетельствуя подлинность подписи, должностное лицо местного самоуправления удостоверяет, что подпись на документе сделана определенным лицом, но не удостоверяет фактов, изложенных в документе</a:t>
          </a:r>
        </a:p>
      </dsp:txBody>
      <dsp:txXfrm>
        <a:off x="828701" y="1060364"/>
        <a:ext cx="3857673" cy="1197823"/>
      </dsp:txXfrm>
    </dsp:sp>
    <dsp:sp modelId="{9ACE2BA2-C2F5-4ACF-820C-8256264ABA55}">
      <dsp:nvSpPr>
        <dsp:cNvPr id="0" name=""/>
        <dsp:cNvSpPr/>
      </dsp:nvSpPr>
      <dsp:spPr>
        <a:xfrm>
          <a:off x="4988726" y="995565"/>
          <a:ext cx="3987271" cy="132742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 соответствии с частью второй статьи 80 Основ</a:t>
          </a:r>
          <a:r>
            <a:rPr lang="ru-RU" sz="1400" kern="1200" baseline="30000" dirty="0"/>
            <a:t> </a:t>
          </a:r>
          <a:r>
            <a:rPr lang="ru-RU" sz="1400" kern="1200" dirty="0"/>
            <a:t>не допускается свидетельствование подлинности подписи на документах, представляющих собой содержание сделки</a:t>
          </a:r>
        </a:p>
      </dsp:txBody>
      <dsp:txXfrm>
        <a:off x="5053525" y="1060364"/>
        <a:ext cx="3857673" cy="119782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F71F7-5D21-4D2C-A14B-5D28BB58981D}">
      <dsp:nvSpPr>
        <dsp:cNvPr id="0" name=""/>
        <dsp:cNvSpPr/>
      </dsp:nvSpPr>
      <dsp:spPr>
        <a:xfrm>
          <a:off x="0" y="0"/>
          <a:ext cx="6097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E7CBB-8669-4C17-A735-936F3D0324C7}">
      <dsp:nvSpPr>
        <dsp:cNvPr id="0" name=""/>
        <dsp:cNvSpPr/>
      </dsp:nvSpPr>
      <dsp:spPr>
        <a:xfrm>
          <a:off x="0" y="0"/>
          <a:ext cx="6097711" cy="175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Регистрация нотариального действия в реестре производится должностным лицом местного самоуправления шариковой ручкой, аккуратно и разборчиво, с использованием красителей синего, голубого или фиолетового цвета и только после того, как удостоверительная надпись или выдаваемый документ им подписаны</a:t>
          </a:r>
        </a:p>
      </dsp:txBody>
      <dsp:txXfrm>
        <a:off x="0" y="0"/>
        <a:ext cx="6097711" cy="1754326"/>
      </dsp:txXfrm>
    </dsp:sp>
    <dsp:sp modelId="{BC83B91E-DD3F-4163-96A5-6752357421B3}">
      <dsp:nvSpPr>
        <dsp:cNvPr id="0" name=""/>
        <dsp:cNvSpPr/>
      </dsp:nvSpPr>
      <dsp:spPr>
        <a:xfrm>
          <a:off x="0" y="1754326"/>
          <a:ext cx="6097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FF73F-A115-4877-995A-72A51225FB0F}">
      <dsp:nvSpPr>
        <dsp:cNvPr id="0" name=""/>
        <dsp:cNvSpPr/>
      </dsp:nvSpPr>
      <dsp:spPr>
        <a:xfrm>
          <a:off x="0" y="1754326"/>
          <a:ext cx="6097711" cy="175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При внесении записи в реестр допустимы общепринятые сокращения слов</a:t>
          </a:r>
        </a:p>
      </dsp:txBody>
      <dsp:txXfrm>
        <a:off x="0" y="1754326"/>
        <a:ext cx="6097711" cy="1754326"/>
      </dsp:txXfrm>
    </dsp:sp>
    <dsp:sp modelId="{FD0E21D9-7848-4331-A203-69B6615BF267}">
      <dsp:nvSpPr>
        <dsp:cNvPr id="0" name=""/>
        <dsp:cNvSpPr/>
      </dsp:nvSpPr>
      <dsp:spPr>
        <a:xfrm>
          <a:off x="0" y="3508653"/>
          <a:ext cx="6097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0F6559-778D-4E26-8CCA-C1E08A3B9F51}">
      <dsp:nvSpPr>
        <dsp:cNvPr id="0" name=""/>
        <dsp:cNvSpPr/>
      </dsp:nvSpPr>
      <dsp:spPr>
        <a:xfrm>
          <a:off x="0" y="3508653"/>
          <a:ext cx="6097711" cy="175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Допускается внесение в реестр поправок (дописок, приписок, исправлений), в обязательном порядке оговариваемых. Поправки должны быть сделаны так, чтобы все ошибочно написанное, а затем зачеркнутое можно было прочесть в первоначальном виде, при этом не допускается использование корректирующей краски. Поправки заверяются подписью должностного лица местного самоуправления с проставлением даты и оттиска печати</a:t>
          </a:r>
        </a:p>
      </dsp:txBody>
      <dsp:txXfrm>
        <a:off x="0" y="3508653"/>
        <a:ext cx="6097711" cy="1754326"/>
      </dsp:txXfrm>
    </dsp:sp>
    <dsp:sp modelId="{B2C3FF03-459B-40CA-AD98-E4A1A95C627B}">
      <dsp:nvSpPr>
        <dsp:cNvPr id="0" name=""/>
        <dsp:cNvSpPr/>
      </dsp:nvSpPr>
      <dsp:spPr>
        <a:xfrm>
          <a:off x="0" y="5262979"/>
          <a:ext cx="6097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D25AF-C512-4682-8F53-B76DF67998BB}">
      <dsp:nvSpPr>
        <dsp:cNvPr id="0" name=""/>
        <dsp:cNvSpPr/>
      </dsp:nvSpPr>
      <dsp:spPr>
        <a:xfrm>
          <a:off x="0" y="5262979"/>
          <a:ext cx="6097711" cy="1754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Незаполненные строки в реестре должны быть прочеркнуты, подчистки не допускаются</a:t>
          </a:r>
        </a:p>
      </dsp:txBody>
      <dsp:txXfrm>
        <a:off x="0" y="5262979"/>
        <a:ext cx="6097711" cy="1754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8F8E447-D05B-4FFA-97D1-0D40619C5058}" type="datetime1">
              <a:rPr lang="ru-RU" smtClean="0">
                <a:latin typeface="Arial" panose="020B0604020202020204" pitchFamily="34" charset="0"/>
              </a:rPr>
              <a:t>26.11.2025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834459-7356-44BF-850D-8B30C4FB3B6B}" type="slidenum">
              <a:rPr lang="ru-RU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9AB7BB4-B381-4B36-A878-801C2D535B6C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A3C37BE-C303-496D-B5CD-85F2937540F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b="1" i="1">
                <a:latin typeface="Arial" pitchFamily="34" charset="0"/>
                <a:cs typeface="Arial" pitchFamily="34" charset="0"/>
              </a:rPr>
              <a:t>ПРИМЕЧАНИЕ.</a:t>
            </a:r>
          </a:p>
          <a:p>
            <a:pPr rtl="0"/>
            <a:r>
              <a:rPr lang="ru-RU" i="1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«Рисунки» в заполнителе, чтобы вставить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23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888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010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D8B4D001-6C79-4FD1-AF42-71BB3FA1B742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B0CC20-FBBA-4D4C-99D3-BD35DB445E5E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grpSp>
          <p:nvGrpSpPr>
            <p:cNvPr id="11" name="Группа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FF4DDC-A71E-4CFA-82E6-280290985665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14F0B8-33FA-40F9-A58A-30DB4BB279E6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03FD05-CCB6-4703-95F1-035600F1D8EA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65C484-0CAA-4CAD-9AE3-9374BF849181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C01BF4-B79E-49A8-881C-E61A40A3E9DD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340FF9-C789-4B98-9496-8946B23EDA26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FF03FF-A43A-40BF-83AB-CE3349878E54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8E68B7-A3F8-4FEF-882B-7944E2A82704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08174E-23E9-4832-894F-8EBFA04B2056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noProof="0"/>
              <a:t>‹#›</a:t>
            </a:fld>
            <a:endParaRPr lang="ru-RU" noProof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  <a:p>
            <a:pPr lvl="5" rtl="0"/>
            <a:r>
              <a:rPr lang="ru-RU" noProof="0"/>
              <a:t>Шестой уровень</a:t>
            </a:r>
          </a:p>
          <a:p>
            <a:pPr lvl="6" rtl="0"/>
            <a:r>
              <a:rPr lang="ru-RU" noProof="0"/>
              <a:t>Седьмой уровень</a:t>
            </a:r>
          </a:p>
          <a:p>
            <a:pPr lvl="7" rtl="0"/>
            <a:r>
              <a:rPr lang="ru-RU" noProof="0"/>
              <a:t>Восьмой уровень</a:t>
            </a:r>
          </a:p>
          <a:p>
            <a:pPr lvl="8" rtl="0"/>
            <a:r>
              <a:rPr lang="ru-RU" noProof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E92A1406-CFD2-48C3-B2D4-06D1DAAD4CAE}" type="datetime1">
              <a:rPr lang="ru-RU" noProof="0" smtClean="0"/>
              <a:t>26.11.2025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FF54DE5-C571-48E8-A5BC-B369434E2F44}" type="slidenum">
              <a:rPr lang="ru-RU" noProof="0" smtClean="0"/>
              <a:pPr/>
              <a:t>‹#›</a:t>
            </a:fld>
            <a:endParaRPr lang="ru-RU" noProof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5" Type="http://schemas.openxmlformats.org/officeDocument/2006/relationships/hyperlink" Target="https://base.garant.ru/71580488/53f89421bbdaf741eb2d1ecc4ddb4c33/#block_1101" TargetMode="External"/><Relationship Id="rId4" Type="http://schemas.openxmlformats.org/officeDocument/2006/relationships/image" Target="../media/image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ткрытая книга на столе, размытые полки с книгами на заднем плане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>
          <a:xfrm>
            <a:off x="8363165" y="1310656"/>
            <a:ext cx="3828836" cy="4208604"/>
          </a:xfr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71919" y="1767154"/>
            <a:ext cx="8024117" cy="2445249"/>
          </a:xfrm>
        </p:spPr>
        <p:txBody>
          <a:bodyPr rtlCol="0" anchor="ctr">
            <a:normAutofit/>
          </a:bodyPr>
          <a:lstStyle/>
          <a:p>
            <a:pPr algn="ctr" rtl="0"/>
            <a:br>
              <a:rPr lang="ru-RU" b="1" noProof="1"/>
            </a:br>
            <a:r>
              <a:rPr lang="ru-RU" sz="2200" b="1" noProof="1"/>
              <a:t>«Нотариальные действия, совершаемые должностными лицами местного самоуправления»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491911" y="4444907"/>
            <a:ext cx="5734050" cy="1074353"/>
          </a:xfrm>
        </p:spPr>
        <p:txBody>
          <a:bodyPr rtlCol="0">
            <a:normAutofit/>
          </a:bodyPr>
          <a:lstStyle/>
          <a:p>
            <a:pPr algn="just" rtl="0"/>
            <a:endParaRPr lang="ru-RU" b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14526" y="76200"/>
            <a:ext cx="9980682" cy="1096962"/>
          </a:xfrm>
        </p:spPr>
        <p:txBody>
          <a:bodyPr rtlCol="0"/>
          <a:lstStyle/>
          <a:p>
            <a:pPr rtl="0"/>
            <a:r>
              <a:rPr lang="ru-RU" b="1" noProof="1"/>
              <a:t>НОРМАТИВНО</a:t>
            </a:r>
            <a:r>
              <a:rPr lang="en-US" b="1" noProof="1"/>
              <a:t> </a:t>
            </a:r>
            <a:r>
              <a:rPr lang="ru-RU" b="1" noProof="1"/>
              <a:t>ПРАВОВАЯ БАЗА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657547" y="1600200"/>
            <a:ext cx="11281024" cy="4677310"/>
          </a:xfrm>
        </p:spPr>
        <p:txBody>
          <a:bodyPr rtlCol="0">
            <a:normAutofit fontScale="77500" lnSpcReduction="20000"/>
          </a:bodyPr>
          <a:lstStyle/>
          <a:p>
            <a:pPr algn="just" rtl="0"/>
            <a:r>
              <a:rPr lang="ru-RU" b="1" noProof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</a:t>
            </a:r>
          </a:p>
          <a:p>
            <a:pPr algn="just" rtl="0"/>
            <a:r>
              <a:rPr lang="ru-RU" b="1" noProof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кодекс Российской Федерации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законодательства Российской Федерации о нотариате от 11.02.1993 № 4462-I 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«Об общих принципах организации местного самоуправления в Российской Федерации» от 06.10.2003 № 131-ФЗ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«О муниципальной службе в Российской Федерации» от 02.03.2007 N 25-ФЗ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закон «Об электронной подписи» от 06.04.2011 № 63-ФЗ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Указ Президента РФ от 29 декабря 2008 г. № 1873 «Об использовании Государственного герба Российской Федерации на печатях органов местного самоуправления поселений и муниципальных районов»</a:t>
            </a:r>
          </a:p>
          <a:p>
            <a:pPr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Министерства юстиции РФ от 7 февраля 2020 г. № 16 «Об утверждении Инструкции о порядке совершения нотариальных действий должностными лицами местного самоуправления» </a:t>
            </a:r>
          </a:p>
          <a:p>
            <a:pPr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Министерства юстиции РФ от 25 апреля 2023 г. № 79 «Об утверждении Порядка направления и формы сведений о должностных лицах местного самоуправления, имеющих право на совершение нотариальных действий в случае отсутствия нотариуса на территории муниципального образования»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Министерства юстиции РФ от 7 февраля 2020 г. № 14 «Об утверждении Порядка направления в нотариальную палату субъекта Российской Федерации сведений об удостоверении или отмене доверенности органом местного самоуправления, должностное лицо которого удостоверило доверенность»</a:t>
            </a: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0CD3FB6E-A76E-4276-A4E7-BCE57635FE5E}"/>
              </a:ext>
            </a:extLst>
          </p:cNvPr>
          <p:cNvSpPr/>
          <p:nvPr/>
        </p:nvSpPr>
        <p:spPr>
          <a:xfrm>
            <a:off x="10654301" y="6277510"/>
            <a:ext cx="1070876" cy="484632"/>
          </a:xfrm>
          <a:prstGeom prst="rightArrow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14526" y="76200"/>
            <a:ext cx="9980682" cy="1096962"/>
          </a:xfrm>
        </p:spPr>
        <p:txBody>
          <a:bodyPr rtlCol="0"/>
          <a:lstStyle/>
          <a:p>
            <a:pPr rtl="0"/>
            <a:r>
              <a:rPr lang="ru-RU" b="1" noProof="1"/>
              <a:t>НОРМАТИВНО</a:t>
            </a:r>
            <a:r>
              <a:rPr lang="en-US" b="1" noProof="1"/>
              <a:t> </a:t>
            </a:r>
            <a:r>
              <a:rPr lang="ru-RU" b="1" noProof="1"/>
              <a:t>ПРАВОВАЯ БАЗА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5047180"/>
          </a:xfrm>
        </p:spPr>
        <p:txBody>
          <a:bodyPr rtlCol="0">
            <a:normAutofit/>
          </a:bodyPr>
          <a:lstStyle/>
          <a:p>
            <a:pPr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юстиции РФ от 14 декабря 2022 г. № 394 «Об утверждении Правил нотариального делопроизводства» 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юстиции РФ от 30.09.2020 № 226 «Об утверждении форм реестров регистрации нотариальных действий, нотариальных свидетельств, удостоверительных надписей на сделках и свидетельствуемых документах и порядка их оформления»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юстиции РФ от 30 августа 2017 г. № 156 «Об утверждении Регламента совершения нотариусами нотариальных действий, устанавливающего объем информации, необходимой нотариусу для совершения нотариальных действий, и способ ее фиксирования»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юстиции РФ от 30.09.2020 № 227 «Об утверждении требований к формату нотариально оформляемого документа в электронной форме»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юстиции РФ от 30.09.2020 № 225 «Об утверждении Порядка ведения реестров единой информационной системы нотариата, внесения в них сведений, в том числе порядка исправления допущенных в таких реестрах технических ошибок»</a:t>
            </a:r>
          </a:p>
          <a:p>
            <a:pPr lvl="0" algn="just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удостоверению доверенностей (утв. решением Правления Федеральной нотариальной палаты 18 июля 2016 г. (протокол №07/16))  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58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3FBE7-CD1B-404E-B5A0-1A4D72428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382730"/>
          </a:xfrm>
        </p:spPr>
        <p:txBody>
          <a:bodyPr>
            <a:normAutofit fontScale="90000"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ПРАВО СОВЕРШАТЬ НОТАРИАЛЬНЫЕ ДЕЙСТВИЯ, ПРЕДУСМОТРЕННЫЕ СТАТЬЕЙ 37 ОСНОВ, ИМЕЮТ ДОЛЖНОСТЫЕ ЛИЦА МЕСТНОГО САМОУПРАВЛЕНИЯ</a:t>
            </a:r>
            <a:r>
              <a:rPr lang="ru-RU" dirty="0"/>
              <a:t>:</a:t>
            </a: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B2A343-2AED-4C12-AD20-592DE0688636}"/>
              </a:ext>
            </a:extLst>
          </p:cNvPr>
          <p:cNvSpPr/>
          <p:nvPr/>
        </p:nvSpPr>
        <p:spPr>
          <a:xfrm>
            <a:off x="2946114" y="1868630"/>
            <a:ext cx="7063484" cy="12081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поселении</a:t>
            </a:r>
            <a:r>
              <a:rPr lang="en-US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глава местной администрации поселения и (или) уполномоченное должностное лицо местной администрации поселения</a:t>
            </a: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BE88E7-CD12-4589-8929-B850E36E2ECD}"/>
              </a:ext>
            </a:extLst>
          </p:cNvPr>
          <p:cNvSpPr/>
          <p:nvPr/>
        </p:nvSpPr>
        <p:spPr>
          <a:xfrm>
            <a:off x="2291137" y="3486498"/>
            <a:ext cx="8373438" cy="12945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расположенном на межселенной территории населенном пункте</a:t>
            </a:r>
            <a:r>
              <a:rPr lang="en-US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глава местной администрации муниципального района и (или) уполномоченное должностное лицо местной администрации муниципального </a:t>
            </a:r>
            <a:r>
              <a:rPr lang="ru-RU" b="0" dirty="0">
                <a:effectLst/>
              </a:rPr>
              <a:t>района</a:t>
            </a: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2C4D6E-B13B-47D3-A7A9-605878B93504}"/>
              </a:ext>
            </a:extLst>
          </p:cNvPr>
          <p:cNvSpPr/>
          <p:nvPr/>
        </p:nvSpPr>
        <p:spPr>
          <a:xfrm>
            <a:off x="1530849" y="5159525"/>
            <a:ext cx="9980681" cy="1489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 входящем в состав территории муниципального округа, городского округа населенном пункте, не являющемся его административным центром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уполномоченное должностное лицо местной администрации муниципального округа, городского округа в случае, если такое должностное лицо в соответствии со своей должностной инструкцией исполняет должностные обязанности в данном населенном пункте</a:t>
            </a:r>
            <a:b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FC18901-7800-4793-B95A-6FD23AE47B83}"/>
              </a:ext>
            </a:extLst>
          </p:cNvPr>
          <p:cNvSpPr/>
          <p:nvPr/>
        </p:nvSpPr>
        <p:spPr>
          <a:xfrm flipV="1">
            <a:off x="3277456" y="7495511"/>
            <a:ext cx="6693613" cy="457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87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9B38B42-965F-4DED-9145-23140877F6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2163037"/>
              </p:ext>
            </p:extLst>
          </p:nvPr>
        </p:nvGraphicFramePr>
        <p:xfrm>
          <a:off x="1448656" y="452063"/>
          <a:ext cx="9945384" cy="5657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05909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25D46-B124-487C-84B8-B53C69E6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63958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1800" b="1" dirty="0">
                <a:effectLst/>
                <a:latin typeface="Arial" panose="020B0604020202020204" pitchFamily="34" charset="0"/>
              </a:rPr>
            </a:br>
            <a:br>
              <a:rPr lang="ru-RU" sz="1800" b="1" dirty="0">
                <a:effectLst/>
                <a:latin typeface="Arial" panose="020B0604020202020204" pitchFamily="34" charset="0"/>
              </a:rPr>
            </a:br>
            <a:br>
              <a:rPr lang="ru-RU" sz="1800" b="1" dirty="0">
                <a:effectLst/>
                <a:latin typeface="Arial" panose="020B0604020202020204" pitchFamily="34" charset="0"/>
              </a:rPr>
            </a:br>
            <a:br>
              <a:rPr lang="ru-RU" sz="1800" b="1" dirty="0">
                <a:effectLst/>
                <a:latin typeface="Arial" panose="020B0604020202020204" pitchFamily="34" charset="0"/>
              </a:rPr>
            </a:br>
            <a:br>
              <a:rPr lang="ru-RU" sz="1800" b="1" dirty="0">
                <a:effectLst/>
                <a:latin typeface="Arial" panose="020B0604020202020204" pitchFamily="34" charset="0"/>
              </a:rPr>
            </a:br>
            <a:r>
              <a:rPr lang="ru-RU" sz="2700" b="1" dirty="0">
                <a:effectLst/>
                <a:cs typeface="Times New Roman" panose="02020603050405020304" pitchFamily="18" charset="0"/>
              </a:rPr>
              <a:t>НОТАРИАЛЬНЫЕ ДЕЙСТВИЯ, СОВЕРШАЕМЫЕ ДОЛЖНОСТЫМИ ЛИЦАМИ МЕСТНОГО САМОУПРАВЛЕНИЯ</a:t>
            </a:r>
            <a:br>
              <a:rPr lang="ru-RU" sz="1800" b="1" dirty="0">
                <a:effectLst/>
                <a:latin typeface="Arial" panose="020B0604020202020204" pitchFamily="34" charset="0"/>
              </a:rPr>
            </a:br>
            <a:r>
              <a:rPr lang="ru-RU" sz="1800" b="1" dirty="0">
                <a:effectLst/>
                <a:latin typeface="Arial" panose="020B0604020202020204" pitchFamily="34" charset="0"/>
              </a:rPr>
              <a:t>(Статья 37 Основ законодательства РФ о нотариате)</a:t>
            </a:r>
            <a:br>
              <a:rPr lang="ru-RU" sz="1800" b="1" dirty="0">
                <a:effectLst/>
                <a:latin typeface="Arial" panose="020B0604020202020204" pitchFamily="34" charset="0"/>
              </a:rPr>
            </a:br>
            <a:br>
              <a:rPr lang="ru-RU" b="0" dirty="0">
                <a:effectLst/>
              </a:rPr>
            </a:br>
            <a:endParaRPr lang="ru-RU" dirty="0"/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1A9C4658-C71A-45CD-A65A-1423C0DF8A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4514871"/>
              </p:ext>
            </p:extLst>
          </p:nvPr>
        </p:nvGraphicFramePr>
        <p:xfrm>
          <a:off x="421239" y="1510301"/>
          <a:ext cx="11291299" cy="5085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0666835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24E918-D8BA-443F-901F-4D86359C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199"/>
            <a:ext cx="9980682" cy="12286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effectLst/>
                <a:cs typeface="Times New Roman" panose="02020603050405020304" pitchFamily="18" charset="0"/>
              </a:rPr>
              <a:t>НОТАРИАЛЬНЫЕ ДЕЙСТВИЯ, СОВЕРШАЕМЫЕ ДОЛЖНОСТЫМИ ЛИЦАМИ МЕСТНОГО САМОУПРАВЛЕНИЯ</a:t>
            </a:r>
            <a:br>
              <a:rPr lang="ru-RU" sz="2400" b="1" dirty="0">
                <a:effectLst/>
                <a:cs typeface="Times New Roman" panose="02020603050405020304" pitchFamily="18" charset="0"/>
              </a:rPr>
            </a:br>
            <a:r>
              <a:rPr lang="ru-RU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(Статья 37 Основ законодательства РФ о нотариате)</a:t>
            </a:r>
            <a:br>
              <a:rPr lang="ru-RU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20BF680-06DB-4E8D-920A-E1BF5EF487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8751267"/>
              </p:ext>
            </p:extLst>
          </p:nvPr>
        </p:nvGraphicFramePr>
        <p:xfrm>
          <a:off x="287676" y="1520575"/>
          <a:ext cx="11630345" cy="5261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3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6ABA2-348A-4568-93AA-43A8E20A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208070"/>
          </a:xfrm>
        </p:spPr>
        <p:txBody>
          <a:bodyPr>
            <a:noAutofit/>
          </a:bodyPr>
          <a:lstStyle/>
          <a:p>
            <a:pPr algn="ctr"/>
            <a:r>
              <a:rPr lang="ru-RU" sz="2800" b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порядке совершения нотариальных действий должностными лицами местного самоуправления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54172B-9ABF-474B-AF05-CC4CBAA05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0418" y="1623317"/>
            <a:ext cx="4152575" cy="4962418"/>
          </a:xfrm>
        </p:spPr>
        <p:txBody>
          <a:bodyPr>
            <a:normAutofit fontScale="25000" lnSpcReduction="20000"/>
          </a:bodyPr>
          <a:lstStyle/>
          <a:p>
            <a:r>
              <a:rPr lang="ru-RU" sz="9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совершения нотариальных действий должностными лицами местного самоуправления, наделенными правом совершать нотариальные действия в соответствии с </a:t>
            </a:r>
            <a:r>
              <a:rPr lang="ru-RU" sz="9600" b="0" u="none" strike="noStrike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Основами законодательства о нотариате</a:t>
            </a:r>
            <a:r>
              <a:rPr lang="ru-RU" sz="96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устанавливается </a:t>
            </a:r>
            <a:r>
              <a:rPr lang="ru-RU" sz="9600" b="0" u="none" strike="noStrike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Инструкцией </a:t>
            </a:r>
            <a:r>
              <a:rPr lang="ru-RU" sz="9600" dirty="0">
                <a:solidFill>
                  <a:srgbClr val="2227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порядке совершения нотариальных действий должностными лицами местного самоуправления, утверждённой Приказом Министерства юстиции РФ от 7 февраля 2020 г. N 16</a:t>
            </a:r>
            <a:r>
              <a:rPr lang="ru-RU" sz="9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9600" dirty="0">
                <a:solidFill>
                  <a:srgbClr val="22272F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9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2F3327-C8DA-4993-9B48-6B4F7033FDB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2" b="24862"/>
          <a:stretch>
            <a:fillRect/>
          </a:stretch>
        </p:blipFill>
        <p:spPr>
          <a:xfrm>
            <a:off x="4654671" y="1756881"/>
            <a:ext cx="6430912" cy="4415320"/>
          </a:xfrm>
        </p:spPr>
      </p:pic>
    </p:spTree>
    <p:extLst>
      <p:ext uri="{BB962C8B-B14F-4D97-AF65-F5344CB8AC3E}">
        <p14:creationId xmlns:p14="http://schemas.microsoft.com/office/powerpoint/2010/main" val="209167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3B3A2C44-0BFD-4E58-913A-AF97E6FEB6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8380242"/>
              </p:ext>
            </p:extLst>
          </p:nvPr>
        </p:nvGraphicFramePr>
        <p:xfrm>
          <a:off x="513708" y="1356189"/>
          <a:ext cx="11157735" cy="5383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9A387B-EA9B-45BB-8DE5-FEEA733D5B83}"/>
              </a:ext>
            </a:extLst>
          </p:cNvPr>
          <p:cNvSpPr/>
          <p:nvPr/>
        </p:nvSpPr>
        <p:spPr>
          <a:xfrm>
            <a:off x="2260314" y="380144"/>
            <a:ext cx="8126859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56051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A26E423-AF80-402E-8699-0ECD2B11AC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9912321"/>
              </p:ext>
            </p:extLst>
          </p:nvPr>
        </p:nvGraphicFramePr>
        <p:xfrm>
          <a:off x="513708" y="410966"/>
          <a:ext cx="11404314" cy="6944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515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4A1EE-5525-4A0F-9241-26E952FD6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ОСНОВНЫЕ ПРАВИЛА СОВЕРШЕНИЯ НОТАРИАЛЬНЫХ ДЕЙСТВИЙ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51FC93C-9087-4A0A-B9B1-09627D041E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1805494"/>
              </p:ext>
            </p:extLst>
          </p:nvPr>
        </p:nvGraphicFramePr>
        <p:xfrm>
          <a:off x="1253447" y="1643865"/>
          <a:ext cx="9709078" cy="5075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86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C07ABB3-5C64-4525-91BB-86EDCA414C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6522327"/>
              </p:ext>
            </p:extLst>
          </p:nvPr>
        </p:nvGraphicFramePr>
        <p:xfrm>
          <a:off x="565079" y="1243173"/>
          <a:ext cx="11085815" cy="5291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282E635-5BAD-4E6D-B6DB-A28A5C990AA8}"/>
              </a:ext>
            </a:extLst>
          </p:cNvPr>
          <p:cNvSpPr/>
          <p:nvPr/>
        </p:nvSpPr>
        <p:spPr>
          <a:xfrm>
            <a:off x="1551398" y="184935"/>
            <a:ext cx="9061806" cy="760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ЛИЧНОСТИ</a:t>
            </a:r>
          </a:p>
          <a:p>
            <a:pPr algn="ctr"/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производится в соответствии с п.12 Инструкции и на основании:</a:t>
            </a:r>
          </a:p>
        </p:txBody>
      </p:sp>
    </p:spTree>
    <p:extLst>
      <p:ext uri="{BB962C8B-B14F-4D97-AF65-F5344CB8AC3E}">
        <p14:creationId xmlns:p14="http://schemas.microsoft.com/office/powerpoint/2010/main" val="204610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9BFAEF1-721D-42DA-A65C-94C050BF7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8626172"/>
              </p:ext>
            </p:extLst>
          </p:nvPr>
        </p:nvGraphicFramePr>
        <p:xfrm>
          <a:off x="523983" y="523982"/>
          <a:ext cx="10849509" cy="6072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587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B4E76E3-A079-4738-A749-90BFB86295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8602201"/>
              </p:ext>
            </p:extLst>
          </p:nvPr>
        </p:nvGraphicFramePr>
        <p:xfrm>
          <a:off x="1160980" y="2363056"/>
          <a:ext cx="10376899" cy="414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96D0CC-434A-47C5-9118-D2031F178BD1}"/>
              </a:ext>
            </a:extLst>
          </p:cNvPr>
          <p:cNvSpPr/>
          <p:nvPr/>
        </p:nvSpPr>
        <p:spPr>
          <a:xfrm>
            <a:off x="2250041" y="863029"/>
            <a:ext cx="811658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ДЕЕСПОСОБНОСТИ</a:t>
            </a:r>
          </a:p>
          <a:p>
            <a:pPr algn="ctr"/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производится в соответствии с п.15 Инструкции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63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DA0F-6BB3-4F02-AE88-A40004302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УЧАСТИЕ ИНЫХ ЛИЦ ПРИ СОВЕРШЕНИИ НОТАРИАЛЬНОГО ДЕЙСТВИЯ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065AB3-0538-470A-B5BB-E144D6EA0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270" y="1674688"/>
            <a:ext cx="4919472" cy="54394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РУКОПРИКЛАДЧИК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DA96559-711E-47F0-8E94-71D80E7D55E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29976535"/>
              </p:ext>
            </p:extLst>
          </p:nvPr>
        </p:nvGraphicFramePr>
        <p:xfrm>
          <a:off x="441790" y="2424113"/>
          <a:ext cx="5582774" cy="4182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0BAF2AC4-5173-47F3-9399-D2B081CB4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ПЕРЕВОДЧИК/СУРДОПЕРЕВОДЧИК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тифлосурдопереводчик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переводчик русского жестового языка)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41A822CC-FA80-4233-8E9A-159A44ACDF97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49335251"/>
              </p:ext>
            </p:extLst>
          </p:nvPr>
        </p:nvGraphicFramePr>
        <p:xfrm>
          <a:off x="6165850" y="2424113"/>
          <a:ext cx="5721350" cy="4212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6752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DE7E63B-9754-4E87-8841-177B36861E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3190011"/>
              </p:ext>
            </p:extLst>
          </p:nvPr>
        </p:nvGraphicFramePr>
        <p:xfrm>
          <a:off x="1900718" y="678094"/>
          <a:ext cx="8691937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729582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331193A-7213-4319-833A-C60E9BE42E94}"/>
              </a:ext>
            </a:extLst>
          </p:cNvPr>
          <p:cNvSpPr/>
          <p:nvPr/>
        </p:nvSpPr>
        <p:spPr>
          <a:xfrm>
            <a:off x="2167847" y="3184988"/>
            <a:ext cx="8609744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НОТАРИАЛЬНЫМ ДОКУМЕНТАМ</a:t>
            </a:r>
          </a:p>
        </p:txBody>
      </p:sp>
    </p:spTree>
    <p:extLst>
      <p:ext uri="{BB962C8B-B14F-4D97-AF65-F5344CB8AC3E}">
        <p14:creationId xmlns:p14="http://schemas.microsoft.com/office/powerpoint/2010/main" val="87014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F2AD5B-96C0-45A1-A53D-D0EE5C923C56}"/>
              </a:ext>
            </a:extLst>
          </p:cNvPr>
          <p:cNvSpPr/>
          <p:nvPr/>
        </p:nvSpPr>
        <p:spPr>
          <a:xfrm>
            <a:off x="1551399" y="2897313"/>
            <a:ext cx="8979612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Требования к нотариальным документам, изготовленным на бумажных носителях</a:t>
            </a:r>
          </a:p>
        </p:txBody>
      </p:sp>
    </p:spTree>
    <p:extLst>
      <p:ext uri="{BB962C8B-B14F-4D97-AF65-F5344CB8AC3E}">
        <p14:creationId xmlns:p14="http://schemas.microsoft.com/office/powerpoint/2010/main" val="363547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BFFCBCCF-EEA3-4CE0-A4FD-CFF979242D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0625795"/>
              </p:ext>
            </p:extLst>
          </p:nvPr>
        </p:nvGraphicFramePr>
        <p:xfrm>
          <a:off x="616450" y="71919"/>
          <a:ext cx="11239928" cy="739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582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F2AD5B-96C0-45A1-A53D-D0EE5C923C56}"/>
              </a:ext>
            </a:extLst>
          </p:cNvPr>
          <p:cNvSpPr/>
          <p:nvPr/>
        </p:nvSpPr>
        <p:spPr>
          <a:xfrm>
            <a:off x="1551399" y="2897313"/>
            <a:ext cx="8979612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Требования к нотариальным документам, изготовленным в электронной форме</a:t>
            </a:r>
          </a:p>
        </p:txBody>
      </p:sp>
    </p:spTree>
    <p:extLst>
      <p:ext uri="{BB962C8B-B14F-4D97-AF65-F5344CB8AC3E}">
        <p14:creationId xmlns:p14="http://schemas.microsoft.com/office/powerpoint/2010/main" val="318670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DCF5E4D-BE31-49B0-808B-795CB3B961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1267775"/>
              </p:ext>
            </p:extLst>
          </p:nvPr>
        </p:nvGraphicFramePr>
        <p:xfrm>
          <a:off x="893853" y="1222625"/>
          <a:ext cx="10685122" cy="3640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566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D12F44-69C8-4DCF-9496-7AE72E2D3BEA}"/>
              </a:ext>
            </a:extLst>
          </p:cNvPr>
          <p:cNvSpPr/>
          <p:nvPr/>
        </p:nvSpPr>
        <p:spPr>
          <a:xfrm>
            <a:off x="2280863" y="482886"/>
            <a:ext cx="8383712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Удостоверение доверенности,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исключением доверенностей на распоряжение недвижимым имуществом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(ст. 185 - 189 ГК РФ, ст. 59 Основ, п. 39-43 Инструкции)</a:t>
            </a:r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0C01904-B8DF-4D63-BAE1-3DAC00662D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2310992"/>
              </p:ext>
            </p:extLst>
          </p:nvPr>
        </p:nvGraphicFramePr>
        <p:xfrm>
          <a:off x="965771" y="1777430"/>
          <a:ext cx="10654301" cy="480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878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F742E5-F97E-4B9B-8BC8-6D3D60506901}"/>
              </a:ext>
            </a:extLst>
          </p:cNvPr>
          <p:cNvSpPr txBox="1"/>
          <p:nvPr/>
        </p:nvSpPr>
        <p:spPr>
          <a:xfrm>
            <a:off x="1723489" y="874170"/>
            <a:ext cx="6097712" cy="6118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 2.1 Приказа № 226</a:t>
            </a: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Российская Федерация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Иркутская  область, Усть-Илимский район, п. </a:t>
            </a:r>
            <a:r>
              <a:rPr lang="ru-RU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Двадцать пятого июля две тысячи двадцать пятого года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39750" algn="l"/>
                <a:tab pos="1079500" algn="l"/>
                <a:tab pos="1618615" algn="l"/>
                <a:tab pos="2158365" algn="l"/>
                <a:tab pos="2698115" algn="l"/>
                <a:tab pos="3237865" algn="l"/>
                <a:tab pos="3777615" algn="l"/>
                <a:tab pos="4317365" algn="l"/>
                <a:tab pos="4856480" algn="l"/>
                <a:tab pos="5396230" algn="l"/>
                <a:tab pos="593598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Настоящая доверенность удостоверена мной, Сидоровым Сидором Сидоровичем, руководителем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Невонского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территориального отдела Администрации Усть-Илимского муниципального округа.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39750" algn="l"/>
                <a:tab pos="1079500" algn="l"/>
                <a:tab pos="1618615" algn="l"/>
                <a:tab pos="2158365" algn="l"/>
                <a:tab pos="2698115" algn="l"/>
                <a:tab pos="3237865" algn="l"/>
                <a:tab pos="3777615" algn="l"/>
                <a:tab pos="4317365" algn="l"/>
                <a:tab pos="4856480" algn="l"/>
                <a:tab pos="5396230" algn="l"/>
                <a:tab pos="593598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доверенности соответствует волеизъявлению заявителя.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39750" algn="l"/>
                <a:tab pos="1079500" algn="l"/>
                <a:tab pos="1618615" algn="l"/>
                <a:tab pos="2158365" algn="l"/>
                <a:tab pos="2698115" algn="l"/>
                <a:tab pos="3237865" algn="l"/>
                <a:tab pos="3777615" algn="l"/>
                <a:tab pos="4317365" algn="l"/>
                <a:tab pos="4856480" algn="l"/>
                <a:tab pos="5396230" algn="l"/>
                <a:tab pos="593598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Доверенность подписана в моем присутствии.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Личность заявителя установлена, дееспособность проверена.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Зарегистрировано в реестре: № 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Уплачено за совершение нотариального действия: 200 руб. 00 коп.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Нотариальное действие совершено вне помещения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администрации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Иркутская область, Усть-Илимский район, с.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улица Петрова, дом 00.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МП            Подпись                С.С. Сидоров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5AFC7884-3ACF-49A0-B46A-FC24E4BD356B}"/>
              </a:ext>
            </a:extLst>
          </p:cNvPr>
          <p:cNvCxnSpPr>
            <a:cxnSpLocks/>
          </p:cNvCxnSpPr>
          <p:nvPr/>
        </p:nvCxnSpPr>
        <p:spPr>
          <a:xfrm>
            <a:off x="7643973" y="5239821"/>
            <a:ext cx="1140431" cy="226032"/>
          </a:xfrm>
          <a:prstGeom prst="bentConnector3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45E9DD-6D3A-4A46-B46D-5DD738E5704E}"/>
              </a:ext>
            </a:extLst>
          </p:cNvPr>
          <p:cNvSpPr/>
          <p:nvPr/>
        </p:nvSpPr>
        <p:spPr>
          <a:xfrm>
            <a:off x="8897420" y="4798030"/>
            <a:ext cx="3030877" cy="10993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464C5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удостоверения доверенности вне помещения местной администрации (на дому) - адрес удостоверения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1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2FD8E96-F791-4D45-82BC-99AF326CD7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4177656"/>
              </p:ext>
            </p:extLst>
          </p:nvPr>
        </p:nvGraphicFramePr>
        <p:xfrm>
          <a:off x="667820" y="1613043"/>
          <a:ext cx="11168009" cy="5054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179CE5-E00A-402C-8A8C-C22E244E1F3D}"/>
              </a:ext>
            </a:extLst>
          </p:cNvPr>
          <p:cNvSpPr/>
          <p:nvPr/>
        </p:nvSpPr>
        <p:spPr>
          <a:xfrm>
            <a:off x="1746608" y="452063"/>
            <a:ext cx="8753581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направления удостоверенных доверенностей в нотариальную палату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80258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99BEA86-9B8D-4333-B1B6-B458450F5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957399"/>
              </p:ext>
            </p:extLst>
          </p:nvPr>
        </p:nvGraphicFramePr>
        <p:xfrm>
          <a:off x="801384" y="1294544"/>
          <a:ext cx="10839236" cy="510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430733F-FCF6-4F14-8470-AD27CA905086}"/>
              </a:ext>
            </a:extLst>
          </p:cNvPr>
          <p:cNvSpPr/>
          <p:nvPr/>
        </p:nvSpPr>
        <p:spPr>
          <a:xfrm>
            <a:off x="195209" y="205482"/>
            <a:ext cx="7304925" cy="11301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Свидетельствование верности копий документов и выписок из них</a:t>
            </a:r>
          </a:p>
          <a:p>
            <a:pPr algn="ctr"/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(ст. 77 - 79 Основ, п. 56 - 60 Инструкции)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74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57846-33C3-46BE-8D97-A38F6E46E597}"/>
              </a:ext>
            </a:extLst>
          </p:cNvPr>
          <p:cNvSpPr txBox="1"/>
          <p:nvPr/>
        </p:nvSpPr>
        <p:spPr>
          <a:xfrm>
            <a:off x="2003461" y="991413"/>
            <a:ext cx="8178229" cy="5098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 2.6 Приказа № 226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Российская Федерация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Иркутская  область, Усть-Илимский район, п.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Двадцать четвертого июля две тысячи двадцать пятого года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Я, Иванов Иван Иванович, руководитель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Невонского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территориального отдела Администрации Усть-Илимского муниципального округа, свидетельствую верность копии с представленного мне документа.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Зарегистрировано в реестре: № 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Уплачено за совершение нотариального действия: 10 руб. 00 коп.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Подпись                И.И. Иванов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0002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57846-33C3-46BE-8D97-A38F6E46E597}"/>
              </a:ext>
            </a:extLst>
          </p:cNvPr>
          <p:cNvSpPr txBox="1"/>
          <p:nvPr/>
        </p:nvSpPr>
        <p:spPr>
          <a:xfrm>
            <a:off x="1202076" y="1083881"/>
            <a:ext cx="8178229" cy="526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 2.6 Приказа № 226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ВЫПИСКА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Российская Федерация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Иркутская  область, Усть-Илимский район, п.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Двадцать четвертого июля две тысячи двадцать пятого года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Я, Иванов Иван Иванович, руководитель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Невонского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территориального отдела Администрации Усть-Илимского муниципального округа, свидетельствую верность выписки из представленного мне документа.</a:t>
            </a:r>
          </a:p>
          <a:p>
            <a:pPr indent="457200" algn="just">
              <a:lnSpc>
                <a:spcPct val="107000"/>
              </a:lnSpc>
              <a:spcBef>
                <a:spcPts val="1305"/>
              </a:spcBef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Зарегистрировано в реестре: № 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Уплачено за совершение нотариального действия: 10 руб. 00 коп.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мп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Подпись                И.И. Иванов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E8009A-25FC-4DBE-9ABE-0147E9E67178}"/>
              </a:ext>
            </a:extLst>
          </p:cNvPr>
          <p:cNvSpPr/>
          <p:nvPr/>
        </p:nvSpPr>
        <p:spPr>
          <a:xfrm>
            <a:off x="9935110" y="955497"/>
            <a:ext cx="1571946" cy="52809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Верность выписки может быть засвидетельствована только тогда, когда в документе, из которого делается выписка, содержатся решения нескольких отдельных, не связанных между собой вопросов. Выписка должна воспроизводить полный текст части документа по определенному вопросу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761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57846-33C3-46BE-8D97-A38F6E46E597}"/>
              </a:ext>
            </a:extLst>
          </p:cNvPr>
          <p:cNvSpPr txBox="1"/>
          <p:nvPr/>
        </p:nvSpPr>
        <p:spPr>
          <a:xfrm>
            <a:off x="1202076" y="1083881"/>
            <a:ext cx="8178229" cy="5386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 2.6 Приказа № 226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 С КОПИИ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Российская Федерация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Иркутская  область, Усть-Илимский район, п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Двадцать пятого июля две тысячи двадцать пятого года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Я, Иванов Иван Иванович, руководитель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Невонского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территориального отдела Администрации Усть-Илимского муниципального округа, свидетельствую верность копии с представленной мне копии документа.</a:t>
            </a:r>
          </a:p>
          <a:p>
            <a:pPr indent="457200" algn="just">
              <a:lnSpc>
                <a:spcPct val="107000"/>
              </a:lnSpc>
              <a:spcBef>
                <a:spcPts val="1305"/>
              </a:spcBef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Зарегистрировано в реестре: № 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Уплачено за совершение нотариального действия: 10 руб. 00 коп.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Подпись                И.И. Иванов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E8009A-25FC-4DBE-9ABE-0147E9E67178}"/>
              </a:ext>
            </a:extLst>
          </p:cNvPr>
          <p:cNvSpPr/>
          <p:nvPr/>
        </p:nvSpPr>
        <p:spPr>
          <a:xfrm>
            <a:off x="9935110" y="955497"/>
            <a:ext cx="1571946" cy="52809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ru-RU" dirty="0"/>
              <a:t>В соответствии со статьей 7</a:t>
            </a:r>
          </a:p>
          <a:p>
            <a:pPr>
              <a:spcAft>
                <a:spcPts val="800"/>
              </a:spcAft>
            </a:pPr>
            <a:endParaRPr lang="ru-RU" dirty="0"/>
          </a:p>
          <a:p>
            <a:pPr algn="ctr">
              <a:spcAft>
                <a:spcPts val="800"/>
              </a:spcAft>
            </a:pP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соответствии со ст. 79 Основ</a:t>
            </a:r>
            <a:r>
              <a:rPr lang="ru-RU" sz="1600" baseline="30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верность копии с копии документа свидетельствуется при условии, если верность копии документа засвидетельствована нотариально или в ином установленном законодательством РФ порядке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ru-RU" dirty="0"/>
          </a:p>
          <a:p>
            <a:pPr>
              <a:spcAft>
                <a:spcPts val="800"/>
              </a:spcAft>
            </a:pPr>
            <a:endParaRPr lang="ru-RU" dirty="0"/>
          </a:p>
          <a:p>
            <a:pPr>
              <a:spcAft>
                <a:spcPts val="800"/>
              </a:spcAft>
            </a:pPr>
            <a:r>
              <a:rPr lang="ru-RU" dirty="0"/>
              <a:t>ом законодательством Российской Федерации порядке.</a:t>
            </a:r>
          </a:p>
        </p:txBody>
      </p:sp>
    </p:spTree>
    <p:extLst>
      <p:ext uri="{BB962C8B-B14F-4D97-AF65-F5344CB8AC3E}">
        <p14:creationId xmlns:p14="http://schemas.microsoft.com/office/powerpoint/2010/main" val="193673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0BDBEAA9-8127-4A80-A0D7-AD70E293A5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4447915"/>
              </p:ext>
            </p:extLst>
          </p:nvPr>
        </p:nvGraphicFramePr>
        <p:xfrm>
          <a:off x="1500028" y="2229492"/>
          <a:ext cx="9739900" cy="3318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EB933C-EA45-485F-8F47-64CDD98927DD}"/>
              </a:ext>
            </a:extLst>
          </p:cNvPr>
          <p:cNvSpPr/>
          <p:nvPr/>
        </p:nvSpPr>
        <p:spPr>
          <a:xfrm>
            <a:off x="359594" y="390417"/>
            <a:ext cx="6205591" cy="14589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Свидетельствование подлинность подписи на документах </a:t>
            </a: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(ст. 80 Основ, п. 61 - 63 Инструкции)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9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3BF51C-332D-4B0B-9044-AA9DE49CC49D}"/>
              </a:ext>
            </a:extLst>
          </p:cNvPr>
          <p:cNvSpPr txBox="1"/>
          <p:nvPr/>
        </p:nvSpPr>
        <p:spPr>
          <a:xfrm>
            <a:off x="2445249" y="717504"/>
            <a:ext cx="7369139" cy="5587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 2.6 Приказа № 226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Российская Федерация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Иркутская область, Усть-Илимский район, п.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Двадцать пятого июля две тысячи двадцать пятого года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Я, Иванов Иван Иванович, руководитель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Невонского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территориального отдела Администрации Усть-Илимского муниципального округа, свидетельствую подлинность подписи Петрова Петра Петровича.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Подпись сделана в моем присутствии.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39750" algn="l"/>
                <a:tab pos="1079500" algn="l"/>
                <a:tab pos="1618615" algn="l"/>
                <a:tab pos="2158365" algn="l"/>
                <a:tab pos="2698115" algn="l"/>
                <a:tab pos="3237865" algn="l"/>
                <a:tab pos="3777615" algn="l"/>
                <a:tab pos="4317365" algn="l"/>
                <a:tab pos="4856480" algn="l"/>
                <a:tab pos="5396230" algn="l"/>
                <a:tab pos="593598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Личность подписавшего документ установлена.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Зарегистрировано в реестре: № 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мп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Подпись                И.И. Иванов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15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CB853F-D611-4512-97E5-56062388B6FF}"/>
              </a:ext>
            </a:extLst>
          </p:cNvPr>
          <p:cNvSpPr txBox="1"/>
          <p:nvPr/>
        </p:nvSpPr>
        <p:spPr>
          <a:xfrm>
            <a:off x="1582221" y="584507"/>
            <a:ext cx="7564348" cy="5945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 2.6 Приказа № 226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Российская Федерация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Иркутская область, Усть-Илимский район,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Двадцать пятого июля две тысячи двадцать пятого года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Я, Иванов Иван Иванович, руководитель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Невонского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территориального отдела Администрации Усть-Илимского муниципального округа, свидетельствую подлинность подписи Петрова Петра Петровича.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Подпись сделана в моем присутствии.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Личность подписавшего документ установлена.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39750" algn="l"/>
                <a:tab pos="1079500" algn="l"/>
                <a:tab pos="1618615" algn="l"/>
                <a:tab pos="2158365" algn="l"/>
                <a:tab pos="2698115" algn="l"/>
                <a:tab pos="3237865" algn="l"/>
                <a:tab pos="3777615" algn="l"/>
                <a:tab pos="4317365" algn="l"/>
                <a:tab pos="4856480" algn="l"/>
                <a:tab pos="5396230" algn="l"/>
                <a:tab pos="5935980" algn="l"/>
              </a:tabLs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Полномочия подписавшего документ проверены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Зарегистрировано в реестре: № 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38/238-н/38-2025-1-392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Уплачено за совершение нотариального действия: 200 руб. 00 коп.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мп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Подпись                И.И. Иванов</a:t>
            </a:r>
          </a:p>
        </p:txBody>
      </p:sp>
      <p:cxnSp>
        <p:nvCxnSpPr>
          <p:cNvPr id="5" name="Соединитель: уступ 4">
            <a:extLst>
              <a:ext uri="{FF2B5EF4-FFF2-40B4-BE49-F238E27FC236}">
                <a16:creationId xmlns:a16="http://schemas.microsoft.com/office/drawing/2014/main" id="{572E3D28-935C-462E-B1AC-6A2AD569D156}"/>
              </a:ext>
            </a:extLst>
          </p:cNvPr>
          <p:cNvCxnSpPr>
            <a:cxnSpLocks/>
          </p:cNvCxnSpPr>
          <p:nvPr/>
        </p:nvCxnSpPr>
        <p:spPr>
          <a:xfrm>
            <a:off x="6842589" y="5075434"/>
            <a:ext cx="2835667" cy="883577"/>
          </a:xfrm>
          <a:prstGeom prst="bentConnector3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D215B1-038A-4FDC-8E4C-B63684465088}"/>
              </a:ext>
            </a:extLst>
          </p:cNvPr>
          <p:cNvSpPr/>
          <p:nvPr/>
        </p:nvSpPr>
        <p:spPr>
          <a:xfrm>
            <a:off x="9996755" y="5332288"/>
            <a:ext cx="1993187" cy="84248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Дополняется при участии представителя</a:t>
            </a:r>
          </a:p>
        </p:txBody>
      </p:sp>
    </p:spTree>
    <p:extLst>
      <p:ext uri="{BB962C8B-B14F-4D97-AF65-F5344CB8AC3E}">
        <p14:creationId xmlns:p14="http://schemas.microsoft.com/office/powerpoint/2010/main" val="343392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60D4E6-13FF-4B6D-A507-2920164CC4D2}"/>
              </a:ext>
            </a:extLst>
          </p:cNvPr>
          <p:cNvSpPr txBox="1"/>
          <p:nvPr/>
        </p:nvSpPr>
        <p:spPr>
          <a:xfrm>
            <a:off x="2905018" y="295881"/>
            <a:ext cx="6097712" cy="6641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 2.6 Приказа № 226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Российская Федерация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Иркутская область, Усть-Илимский район, п.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Двадцать пятого июля две тысячи двадцать пятого года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Я, Иванов Иван Иванович, руководитель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Невонского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территориального отдела Администрации Усть-Илимского муниципального округа, свидетельствую подлинность подписи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рукоприкладчика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Петрова Петра Петровича.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Подпись сделана в моем присутствии.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tabLst>
                <a:tab pos="539115" algn="l"/>
                <a:tab pos="1077595" algn="l"/>
                <a:tab pos="1616710" algn="l"/>
                <a:tab pos="2155825" algn="l"/>
                <a:tab pos="2694305" algn="l"/>
                <a:tab pos="3233420" algn="l"/>
                <a:tab pos="3772535" algn="l"/>
                <a:tab pos="4311650" algn="l"/>
                <a:tab pos="4850130" algn="l"/>
                <a:tab pos="5389245" algn="l"/>
                <a:tab pos="592836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Личность подписавшего документ установлена.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  <a:tabLst>
                <a:tab pos="539750" algn="l"/>
                <a:tab pos="1079500" algn="l"/>
                <a:tab pos="1618615" algn="l"/>
                <a:tab pos="2158365" algn="l"/>
                <a:tab pos="2698115" algn="l"/>
                <a:tab pos="3237865" algn="l"/>
                <a:tab pos="3777615" algn="l"/>
                <a:tab pos="4317365" algn="l"/>
                <a:tab pos="4856480" algn="l"/>
                <a:tab pos="5396230" algn="l"/>
                <a:tab pos="5935980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Ввиду болезни Сидорова Сидора Сидоровича и по его просьбе документ подписан рукоприкладчиком. Личность Сидорова Сидора Сидоровича установлена.</a:t>
            </a:r>
          </a:p>
          <a:p>
            <a:pPr indent="457200" algn="just">
              <a:lnSpc>
                <a:spcPct val="107000"/>
              </a:lnSpc>
              <a:spcBef>
                <a:spcPts val="1305"/>
              </a:spcBef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Зарегистрировано в реестре: № 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Уплачено за совершение нотариального действия: 100 руб. 00 коп.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мп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Подпись                И.И. Иванов</a:t>
            </a:r>
          </a:p>
        </p:txBody>
      </p:sp>
      <p:cxnSp>
        <p:nvCxnSpPr>
          <p:cNvPr id="5" name="Соединитель: уступ 4">
            <a:extLst>
              <a:ext uri="{FF2B5EF4-FFF2-40B4-BE49-F238E27FC236}">
                <a16:creationId xmlns:a16="http://schemas.microsoft.com/office/drawing/2014/main" id="{83ADBDF0-205A-4679-8E5C-4E378DB0A88F}"/>
              </a:ext>
            </a:extLst>
          </p:cNvPr>
          <p:cNvCxnSpPr>
            <a:cxnSpLocks/>
          </p:cNvCxnSpPr>
          <p:nvPr/>
        </p:nvCxnSpPr>
        <p:spPr>
          <a:xfrm>
            <a:off x="7613151" y="3534311"/>
            <a:ext cx="2917860" cy="410965"/>
          </a:xfrm>
          <a:prstGeom prst="bentConnector3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AE61DC-E1CC-4E12-BD22-DC277C6FF90F}"/>
              </a:ext>
            </a:extLst>
          </p:cNvPr>
          <p:cNvSpPr/>
          <p:nvPr/>
        </p:nvSpPr>
        <p:spPr>
          <a:xfrm>
            <a:off x="10633753" y="3780889"/>
            <a:ext cx="1558247" cy="91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С участием рукоприкладчика</a:t>
            </a:r>
          </a:p>
        </p:txBody>
      </p:sp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E942DDD0-5BAF-4070-A44C-BFA4302055A8}"/>
              </a:ext>
            </a:extLst>
          </p:cNvPr>
          <p:cNvCxnSpPr>
            <a:cxnSpLocks/>
          </p:cNvCxnSpPr>
          <p:nvPr/>
        </p:nvCxnSpPr>
        <p:spPr>
          <a:xfrm flipV="1">
            <a:off x="8825501" y="4561726"/>
            <a:ext cx="1726059" cy="606175"/>
          </a:xfrm>
          <a:prstGeom prst="bentConnector3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95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F0708CB1-FA2C-4797-B073-FADF423524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364492"/>
              </p:ext>
            </p:extLst>
          </p:nvPr>
        </p:nvGraphicFramePr>
        <p:xfrm>
          <a:off x="2024010" y="1669693"/>
          <a:ext cx="8239874" cy="527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ocument" r:id="rId3" imgW="6582108" imgH="5270047" progId="Word.Document.12">
                  <p:embed/>
                </p:oleObj>
              </mc:Choice>
              <mc:Fallback>
                <p:oleObj name="Document" r:id="rId3" imgW="6582108" imgH="52700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4010" y="1669693"/>
                        <a:ext cx="8239874" cy="527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4C8B40-7D7B-45AB-A46C-BE7098D742DB}"/>
              </a:ext>
            </a:extLst>
          </p:cNvPr>
          <p:cNvSpPr/>
          <p:nvPr/>
        </p:nvSpPr>
        <p:spPr>
          <a:xfrm>
            <a:off x="698643" y="482886"/>
            <a:ext cx="10459092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нотариальные действия, совершаемые должностными лицами местного самоуправления, регистрируются в реестре регистрации нотариальных действий, форма которого утверждена приказом Минюста России N 226 (</a:t>
            </a:r>
            <a:r>
              <a:rPr lang="ru-RU" sz="1800" b="1" u="sng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форма N 1.1</a:t>
            </a:r>
            <a:r>
              <a:rPr lang="ru-RU" sz="1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4361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339616DF-2B30-4D86-AB2F-3638544BA2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5845431"/>
              </p:ext>
            </p:extLst>
          </p:nvPr>
        </p:nvGraphicFramePr>
        <p:xfrm>
          <a:off x="3357080" y="258333"/>
          <a:ext cx="6097712" cy="7017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608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ctr" rtl="0"/>
            <a:r>
              <a:rPr lang="ru-RU" b="1" noProof="1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50521062_TF03431380_Win32" id="{A6E822EE-F76A-47D0-9249-6D708B3EA282}" vid="{56E3C628-9B47-49D6-A52A-36E073D67663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презентация, макет с лентами и полосками (широкоэкранный формат)</Template>
  <TotalTime>1421</TotalTime>
  <Words>3334</Words>
  <Application>Microsoft Office PowerPoint</Application>
  <PresentationFormat>Широкоэкранный</PresentationFormat>
  <Paragraphs>240</Paragraphs>
  <Slides>35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Euphemia</vt:lpstr>
      <vt:lpstr>Times New Roman</vt:lpstr>
      <vt:lpstr>Wingdings</vt:lpstr>
      <vt:lpstr>Научная литература 16 х 9</vt:lpstr>
      <vt:lpstr>Document</vt:lpstr>
      <vt:lpstr> «Нотариальные действия, совершаемые должностными лицами местного самоуправления»</vt:lpstr>
      <vt:lpstr>НОРМАТИВНО ПРАВОВАЯ БАЗА</vt:lpstr>
      <vt:lpstr>НОРМАТИВНО ПРАВОВАЯ БАЗА</vt:lpstr>
      <vt:lpstr>ПРАВО СОВЕРШАТЬ НОТАРИАЛЬНЫЕ ДЕЙСТВИЯ, ПРЕДУСМОТРЕННЫЕ СТАТЬЕЙ 37 ОСНОВ, ИМЕЮТ ДОЛЖНОСТЫЕ ЛИЦА МЕСТНОГО САМОУПРАВЛЕНИЯ: </vt:lpstr>
      <vt:lpstr>Презентация PowerPoint</vt:lpstr>
      <vt:lpstr>     НОТАРИАЛЬНЫЕ ДЕЙСТВИЯ, СОВЕРШАЕМЫЕ ДОЛЖНОСТЫМИ ЛИЦАМИ МЕСТНОГО САМОУПРАВЛЕНИЯ (Статья 37 Основ законодательства РФ о нотариате)  </vt:lpstr>
      <vt:lpstr>НОТАРИАЛЬНЫЕ ДЕЙСТВИЯ, СОВЕРШАЕМЫЕ ДОЛЖНОСТЫМИ ЛИЦАМИ МЕСТНОГО САМОУПРАВЛЕНИЯ (Статья 37 Основ законодательства РФ о нотариате) </vt:lpstr>
      <vt:lpstr>Инструкция о порядке совершения нотариальных действий должностными лицами местного самоуправления</vt:lpstr>
      <vt:lpstr>Презентация PowerPoint</vt:lpstr>
      <vt:lpstr>Презентация PowerPoint</vt:lpstr>
      <vt:lpstr>ОСНОВНЫЕ ПРАВИЛА СОВЕРШЕНИЯ НОТАРИАЛЬНЫХ ДЕЙСТВИЙ</vt:lpstr>
      <vt:lpstr>Презентация PowerPoint</vt:lpstr>
      <vt:lpstr>Презентация PowerPoint</vt:lpstr>
      <vt:lpstr>Презентация PowerPoint</vt:lpstr>
      <vt:lpstr>УЧАСТИЕ ИНЫХ ЛИЦ ПРИ СОВЕРШЕНИИ НОТАРИАЛЬНОГО ДЕЙСТВИЯ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БРАЧНЫЙ ДОГОВОР</dc:title>
  <dc:creator>Кристина</dc:creator>
  <cp:lastModifiedBy>Анна Барановская</cp:lastModifiedBy>
  <cp:revision>105</cp:revision>
  <dcterms:created xsi:type="dcterms:W3CDTF">2023-12-03T10:25:21Z</dcterms:created>
  <dcterms:modified xsi:type="dcterms:W3CDTF">2025-11-26T01:07:03Z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